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69" r:id="rId4"/>
    <p:sldId id="270" r:id="rId5"/>
    <p:sldId id="265" r:id="rId6"/>
    <p:sldId id="266" r:id="rId7"/>
    <p:sldId id="274" r:id="rId8"/>
    <p:sldId id="276" r:id="rId9"/>
    <p:sldId id="273" r:id="rId10"/>
    <p:sldId id="267" r:id="rId11"/>
    <p:sldId id="268" r:id="rId12"/>
    <p:sldId id="27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C00"/>
    <a:srgbClr val="1A2907"/>
    <a:srgbClr val="568616"/>
    <a:srgbClr val="D02300"/>
    <a:srgbClr val="FF3300"/>
    <a:srgbClr val="666633"/>
    <a:srgbClr val="950101"/>
    <a:srgbClr val="000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4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A9DD2-C244-472B-9887-10E3FD88E0CC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8B1E5B6-603A-40E5-B319-00BAD1FBBA7A}">
      <dgm:prSet phldrT="[Text]"/>
      <dgm:spPr/>
      <dgm:t>
        <a:bodyPr/>
        <a:lstStyle/>
        <a:p>
          <a:r>
            <a:rPr lang="en-US" dirty="0" smtClean="0"/>
            <a:t>Preparer</a:t>
          </a:r>
          <a:endParaRPr lang="en-US" dirty="0"/>
        </a:p>
      </dgm:t>
    </dgm:pt>
    <dgm:pt modelId="{475E0513-8FC0-4BF7-91BF-424E5CED8349}" type="parTrans" cxnId="{0F132002-CC3E-42AF-A22C-CECF6F6386F8}">
      <dgm:prSet/>
      <dgm:spPr/>
      <dgm:t>
        <a:bodyPr/>
        <a:lstStyle/>
        <a:p>
          <a:endParaRPr lang="en-US"/>
        </a:p>
      </dgm:t>
    </dgm:pt>
    <dgm:pt modelId="{F6AB81B2-1F38-4804-B82B-2C2354C36609}" type="sibTrans" cxnId="{0F132002-CC3E-42AF-A22C-CECF6F6386F8}">
      <dgm:prSet/>
      <dgm:spPr/>
      <dgm:t>
        <a:bodyPr/>
        <a:lstStyle/>
        <a:p>
          <a:endParaRPr lang="en-US"/>
        </a:p>
      </dgm:t>
    </dgm:pt>
    <dgm:pt modelId="{3A9CD8EB-F436-4668-86B4-C52BDB164F81}">
      <dgm:prSet/>
      <dgm:spPr/>
      <dgm:t>
        <a:bodyPr/>
        <a:lstStyle/>
        <a:p>
          <a:r>
            <a:rPr lang="en-US" dirty="0" smtClean="0"/>
            <a:t>Participants (Grantor-Grantee)</a:t>
          </a:r>
        </a:p>
      </dgm:t>
    </dgm:pt>
    <dgm:pt modelId="{09ACBC1C-994F-44A4-8461-20B459467CE7}" type="parTrans" cxnId="{1464366A-5D11-49E9-8268-DAFF9BB0A7BA}">
      <dgm:prSet/>
      <dgm:spPr/>
      <dgm:t>
        <a:bodyPr/>
        <a:lstStyle/>
        <a:p>
          <a:endParaRPr lang="en-US"/>
        </a:p>
      </dgm:t>
    </dgm:pt>
    <dgm:pt modelId="{B23425E9-8913-4CA0-8DFB-18495B4341B2}" type="sibTrans" cxnId="{1464366A-5D11-49E9-8268-DAFF9BB0A7BA}">
      <dgm:prSet/>
      <dgm:spPr/>
      <dgm:t>
        <a:bodyPr/>
        <a:lstStyle/>
        <a:p>
          <a:endParaRPr lang="en-US"/>
        </a:p>
      </dgm:t>
    </dgm:pt>
    <dgm:pt modelId="{49937563-E37F-4786-9B53-6EE0FC7569C8}">
      <dgm:prSet/>
      <dgm:spPr/>
      <dgm:t>
        <a:bodyPr/>
        <a:lstStyle/>
        <a:p>
          <a:r>
            <a:rPr lang="en-US" dirty="0" smtClean="0"/>
            <a:t>Purpose Statement</a:t>
          </a:r>
        </a:p>
      </dgm:t>
    </dgm:pt>
    <dgm:pt modelId="{72FCCDF3-9A0E-44EE-AD07-F1B27D870B66}" type="parTrans" cxnId="{1FE728CF-8942-443C-BDAE-21B042DD3BCF}">
      <dgm:prSet/>
      <dgm:spPr/>
      <dgm:t>
        <a:bodyPr/>
        <a:lstStyle/>
        <a:p>
          <a:endParaRPr lang="en-US"/>
        </a:p>
      </dgm:t>
    </dgm:pt>
    <dgm:pt modelId="{1AFB6B46-88E5-4409-A323-22F08496DBD5}" type="sibTrans" cxnId="{1FE728CF-8942-443C-BDAE-21B042DD3BCF}">
      <dgm:prSet/>
      <dgm:spPr/>
      <dgm:t>
        <a:bodyPr/>
        <a:lstStyle/>
        <a:p>
          <a:endParaRPr lang="en-US"/>
        </a:p>
      </dgm:t>
    </dgm:pt>
    <dgm:pt modelId="{CE8714AB-911C-43E2-B82C-08C8A4B95788}">
      <dgm:prSet/>
      <dgm:spPr/>
      <dgm:t>
        <a:bodyPr/>
        <a:lstStyle/>
        <a:p>
          <a:r>
            <a:rPr lang="en-US" dirty="0" smtClean="0"/>
            <a:t>General Location</a:t>
          </a:r>
        </a:p>
      </dgm:t>
    </dgm:pt>
    <dgm:pt modelId="{55CA5199-2782-4B6C-A844-58A4E904B2EE}" type="parTrans" cxnId="{0D74AA7D-10ED-4846-912A-CC36CDADBE55}">
      <dgm:prSet/>
      <dgm:spPr/>
      <dgm:t>
        <a:bodyPr/>
        <a:lstStyle/>
        <a:p>
          <a:endParaRPr lang="en-US"/>
        </a:p>
      </dgm:t>
    </dgm:pt>
    <dgm:pt modelId="{28465DAD-CB2C-466C-93F7-4EBF5A93DA43}" type="sibTrans" cxnId="{0D74AA7D-10ED-4846-912A-CC36CDADBE55}">
      <dgm:prSet/>
      <dgm:spPr/>
      <dgm:t>
        <a:bodyPr/>
        <a:lstStyle/>
        <a:p>
          <a:endParaRPr lang="en-US"/>
        </a:p>
      </dgm:t>
    </dgm:pt>
    <dgm:pt modelId="{53BA4681-9E8C-4F50-887A-C85887195070}">
      <dgm:prSet/>
      <dgm:spPr/>
      <dgm:t>
        <a:bodyPr/>
        <a:lstStyle/>
        <a:p>
          <a:r>
            <a:rPr lang="en-US" dirty="0" smtClean="0"/>
            <a:t>Description</a:t>
          </a:r>
        </a:p>
      </dgm:t>
    </dgm:pt>
    <dgm:pt modelId="{2D944E94-31D1-46B6-A64C-D72182E1EFD4}" type="parTrans" cxnId="{1DF8E206-67C8-4079-9DAA-38E099995672}">
      <dgm:prSet/>
      <dgm:spPr/>
      <dgm:t>
        <a:bodyPr/>
        <a:lstStyle/>
        <a:p>
          <a:endParaRPr lang="en-US"/>
        </a:p>
      </dgm:t>
    </dgm:pt>
    <dgm:pt modelId="{C156A358-8939-4260-B99A-C764E64A3BD8}" type="sibTrans" cxnId="{1DF8E206-67C8-4079-9DAA-38E099995672}">
      <dgm:prSet/>
      <dgm:spPr/>
      <dgm:t>
        <a:bodyPr/>
        <a:lstStyle/>
        <a:p>
          <a:endParaRPr lang="en-US"/>
        </a:p>
      </dgm:t>
    </dgm:pt>
    <dgm:pt modelId="{7BA4ADCC-A497-4EEF-BF46-C489C1F78ED2}">
      <dgm:prSet/>
      <dgm:spPr/>
      <dgm:t>
        <a:bodyPr/>
        <a:lstStyle/>
        <a:p>
          <a:r>
            <a:rPr lang="en-US" dirty="0" smtClean="0"/>
            <a:t>Reference to Ownership</a:t>
          </a:r>
        </a:p>
      </dgm:t>
    </dgm:pt>
    <dgm:pt modelId="{82D26504-74E8-4DF5-B8F8-83E3F25A01DA}" type="parTrans" cxnId="{65EA9D54-E0D0-405A-BB60-D9102E796902}">
      <dgm:prSet/>
      <dgm:spPr/>
      <dgm:t>
        <a:bodyPr/>
        <a:lstStyle/>
        <a:p>
          <a:endParaRPr lang="en-US"/>
        </a:p>
      </dgm:t>
    </dgm:pt>
    <dgm:pt modelId="{E8268143-BD37-44DF-BB00-01372F62BAB4}" type="sibTrans" cxnId="{65EA9D54-E0D0-405A-BB60-D9102E796902}">
      <dgm:prSet/>
      <dgm:spPr/>
      <dgm:t>
        <a:bodyPr/>
        <a:lstStyle/>
        <a:p>
          <a:endParaRPr lang="en-US"/>
        </a:p>
      </dgm:t>
    </dgm:pt>
    <dgm:pt modelId="{45DCD4B5-DABE-4279-BAD6-B3140369E892}">
      <dgm:prSet/>
      <dgm:spPr/>
      <dgm:t>
        <a:bodyPr/>
        <a:lstStyle/>
        <a:p>
          <a:r>
            <a:rPr lang="en-US" dirty="0" smtClean="0"/>
            <a:t>Signatures</a:t>
          </a:r>
          <a:endParaRPr lang="en-US" dirty="0"/>
        </a:p>
      </dgm:t>
    </dgm:pt>
    <dgm:pt modelId="{2C3F128B-5878-4372-BD60-9CFA355ABBB0}" type="parTrans" cxnId="{43238CCF-87CD-4E1F-945F-78A6C6F79813}">
      <dgm:prSet/>
      <dgm:spPr/>
      <dgm:t>
        <a:bodyPr/>
        <a:lstStyle/>
        <a:p>
          <a:endParaRPr lang="en-US"/>
        </a:p>
      </dgm:t>
    </dgm:pt>
    <dgm:pt modelId="{B6EE1486-C56E-4A89-A242-42D9468336D9}" type="sibTrans" cxnId="{43238CCF-87CD-4E1F-945F-78A6C6F79813}">
      <dgm:prSet/>
      <dgm:spPr/>
      <dgm:t>
        <a:bodyPr/>
        <a:lstStyle/>
        <a:p>
          <a:endParaRPr lang="en-US"/>
        </a:p>
      </dgm:t>
    </dgm:pt>
    <dgm:pt modelId="{DC40C22F-26D6-43B0-9404-08974D2816B5}">
      <dgm:prSet phldrT="[Text]"/>
      <dgm:spPr/>
      <dgm:t>
        <a:bodyPr/>
        <a:lstStyle/>
        <a:p>
          <a:r>
            <a:rPr lang="en-US" dirty="0" smtClean="0"/>
            <a:t>Deed</a:t>
          </a:r>
          <a:endParaRPr lang="en-US" dirty="0"/>
        </a:p>
      </dgm:t>
    </dgm:pt>
    <dgm:pt modelId="{BFDA162A-BB64-489E-97AA-CA7C49384D78}" type="parTrans" cxnId="{159C3839-05EB-49EF-BBC7-BA85956BA57E}">
      <dgm:prSet/>
      <dgm:spPr/>
      <dgm:t>
        <a:bodyPr/>
        <a:lstStyle/>
        <a:p>
          <a:endParaRPr lang="en-US"/>
        </a:p>
      </dgm:t>
    </dgm:pt>
    <dgm:pt modelId="{D53A914B-1CD7-42AD-A6FB-74EAB8234F67}" type="sibTrans" cxnId="{159C3839-05EB-49EF-BBC7-BA85956BA57E}">
      <dgm:prSet/>
      <dgm:spPr/>
      <dgm:t>
        <a:bodyPr/>
        <a:lstStyle/>
        <a:p>
          <a:endParaRPr lang="en-US"/>
        </a:p>
      </dgm:t>
    </dgm:pt>
    <dgm:pt modelId="{BB1F26BC-0D04-47D4-B455-F8C90AF27B20}" type="pres">
      <dgm:prSet presAssocID="{A24A9DD2-C244-472B-9887-10E3FD88E0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C87C75-F050-4E7D-A360-2AFB75C25BFF}" type="pres">
      <dgm:prSet presAssocID="{DC40C22F-26D6-43B0-9404-08974D2816B5}" presName="centerShape" presStyleLbl="node0" presStyleIdx="0" presStyleCnt="1"/>
      <dgm:spPr/>
      <dgm:t>
        <a:bodyPr/>
        <a:lstStyle/>
        <a:p>
          <a:endParaRPr lang="en-US"/>
        </a:p>
      </dgm:t>
    </dgm:pt>
    <dgm:pt modelId="{678585F1-3356-42E4-9897-F4B510FD34AC}" type="pres">
      <dgm:prSet presAssocID="{475E0513-8FC0-4BF7-91BF-424E5CED8349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8FE3E2E4-7C70-4315-A5A3-CEEAA57510C0}" type="pres">
      <dgm:prSet presAssocID="{A8B1E5B6-603A-40E5-B319-00BAD1FBBA7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CD2FC-4446-4C46-B385-A3EE21184B54}" type="pres">
      <dgm:prSet presAssocID="{09ACBC1C-994F-44A4-8461-20B459467CE7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8DBE4A39-4483-4840-880E-24786766B13C}" type="pres">
      <dgm:prSet presAssocID="{3A9CD8EB-F436-4668-86B4-C52BDB164F8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344F3-90FB-4929-9D57-A93295E5168F}" type="pres">
      <dgm:prSet presAssocID="{72FCCDF3-9A0E-44EE-AD07-F1B27D870B66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AFCA8D2E-51EB-4AD5-9176-44C5A79B6E70}" type="pres">
      <dgm:prSet presAssocID="{49937563-E37F-4786-9B53-6EE0FC7569C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1608B-06CA-4C9B-B09A-37DA2D650421}" type="pres">
      <dgm:prSet presAssocID="{55CA5199-2782-4B6C-A844-58A4E904B2EE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FCBF76E8-C604-4B1B-AA75-29DC1C540EA2}" type="pres">
      <dgm:prSet presAssocID="{CE8714AB-911C-43E2-B82C-08C8A4B9578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7E790-24AC-437A-B89E-2CD20ADCAF6A}" type="pres">
      <dgm:prSet presAssocID="{2D944E94-31D1-46B6-A64C-D72182E1EFD4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F89D3BE0-29E9-438A-8F0B-8587D5F0EDCE}" type="pres">
      <dgm:prSet presAssocID="{53BA4681-9E8C-4F50-887A-C8588719507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98FBF-BC66-4E6D-B012-E4917EE7529A}" type="pres">
      <dgm:prSet presAssocID="{82D26504-74E8-4DF5-B8F8-83E3F25A01DA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8B6F6AE6-F90D-48FD-8BF4-70C7600C7399}" type="pres">
      <dgm:prSet presAssocID="{7BA4ADCC-A497-4EEF-BF46-C489C1F78ED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9D9C2-24F9-42D5-9463-4D415CE66359}" type="pres">
      <dgm:prSet presAssocID="{2C3F128B-5878-4372-BD60-9CFA355ABBB0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FA0B692F-95D5-4000-A742-6B3B99CC2913}" type="pres">
      <dgm:prSet presAssocID="{45DCD4B5-DABE-4279-BAD6-B3140369E89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4FF56-5EAF-4A74-AFEE-9AA8471A9CF4}" type="presOf" srcId="{49937563-E37F-4786-9B53-6EE0FC7569C8}" destId="{AFCA8D2E-51EB-4AD5-9176-44C5A79B6E70}" srcOrd="0" destOrd="0" presId="urn:microsoft.com/office/officeart/2005/8/layout/radial4"/>
    <dgm:cxn modelId="{6EA76F58-A26D-468C-83B0-418470F437AA}" type="presOf" srcId="{09ACBC1C-994F-44A4-8461-20B459467CE7}" destId="{94ACD2FC-4446-4C46-B385-A3EE21184B54}" srcOrd="0" destOrd="0" presId="urn:microsoft.com/office/officeart/2005/8/layout/radial4"/>
    <dgm:cxn modelId="{43238CCF-87CD-4E1F-945F-78A6C6F79813}" srcId="{DC40C22F-26D6-43B0-9404-08974D2816B5}" destId="{45DCD4B5-DABE-4279-BAD6-B3140369E892}" srcOrd="6" destOrd="0" parTransId="{2C3F128B-5878-4372-BD60-9CFA355ABBB0}" sibTransId="{B6EE1486-C56E-4A89-A242-42D9468336D9}"/>
    <dgm:cxn modelId="{C00B7F90-B32C-44A4-8FC1-8EB9A1125DEB}" type="presOf" srcId="{3A9CD8EB-F436-4668-86B4-C52BDB164F81}" destId="{8DBE4A39-4483-4840-880E-24786766B13C}" srcOrd="0" destOrd="0" presId="urn:microsoft.com/office/officeart/2005/8/layout/radial4"/>
    <dgm:cxn modelId="{6B4ADE1A-5943-481C-800F-F8B2D6C1F327}" type="presOf" srcId="{2D944E94-31D1-46B6-A64C-D72182E1EFD4}" destId="{0217E790-24AC-437A-B89E-2CD20ADCAF6A}" srcOrd="0" destOrd="0" presId="urn:microsoft.com/office/officeart/2005/8/layout/radial4"/>
    <dgm:cxn modelId="{159C3839-05EB-49EF-BBC7-BA85956BA57E}" srcId="{A24A9DD2-C244-472B-9887-10E3FD88E0CC}" destId="{DC40C22F-26D6-43B0-9404-08974D2816B5}" srcOrd="0" destOrd="0" parTransId="{BFDA162A-BB64-489E-97AA-CA7C49384D78}" sibTransId="{D53A914B-1CD7-42AD-A6FB-74EAB8234F67}"/>
    <dgm:cxn modelId="{264BE11C-B01D-470E-B056-24C15ADCB11E}" type="presOf" srcId="{A8B1E5B6-603A-40E5-B319-00BAD1FBBA7A}" destId="{8FE3E2E4-7C70-4315-A5A3-CEEAA57510C0}" srcOrd="0" destOrd="0" presId="urn:microsoft.com/office/officeart/2005/8/layout/radial4"/>
    <dgm:cxn modelId="{170F7693-A86A-4909-B903-2AA172248A47}" type="presOf" srcId="{DC40C22F-26D6-43B0-9404-08974D2816B5}" destId="{C7C87C75-F050-4E7D-A360-2AFB75C25BFF}" srcOrd="0" destOrd="0" presId="urn:microsoft.com/office/officeart/2005/8/layout/radial4"/>
    <dgm:cxn modelId="{65EA9D54-E0D0-405A-BB60-D9102E796902}" srcId="{DC40C22F-26D6-43B0-9404-08974D2816B5}" destId="{7BA4ADCC-A497-4EEF-BF46-C489C1F78ED2}" srcOrd="5" destOrd="0" parTransId="{82D26504-74E8-4DF5-B8F8-83E3F25A01DA}" sibTransId="{E8268143-BD37-44DF-BB00-01372F62BAB4}"/>
    <dgm:cxn modelId="{0F132002-CC3E-42AF-A22C-CECF6F6386F8}" srcId="{DC40C22F-26D6-43B0-9404-08974D2816B5}" destId="{A8B1E5B6-603A-40E5-B319-00BAD1FBBA7A}" srcOrd="0" destOrd="0" parTransId="{475E0513-8FC0-4BF7-91BF-424E5CED8349}" sibTransId="{F6AB81B2-1F38-4804-B82B-2C2354C36609}"/>
    <dgm:cxn modelId="{E23B0C5E-0404-4DCF-8F79-0C1EAA770D03}" type="presOf" srcId="{CE8714AB-911C-43E2-B82C-08C8A4B95788}" destId="{FCBF76E8-C604-4B1B-AA75-29DC1C540EA2}" srcOrd="0" destOrd="0" presId="urn:microsoft.com/office/officeart/2005/8/layout/radial4"/>
    <dgm:cxn modelId="{B79C8318-E1B2-4232-BD02-CA4C22CACB6E}" type="presOf" srcId="{A24A9DD2-C244-472B-9887-10E3FD88E0CC}" destId="{BB1F26BC-0D04-47D4-B455-F8C90AF27B20}" srcOrd="0" destOrd="0" presId="urn:microsoft.com/office/officeart/2005/8/layout/radial4"/>
    <dgm:cxn modelId="{1464366A-5D11-49E9-8268-DAFF9BB0A7BA}" srcId="{DC40C22F-26D6-43B0-9404-08974D2816B5}" destId="{3A9CD8EB-F436-4668-86B4-C52BDB164F81}" srcOrd="1" destOrd="0" parTransId="{09ACBC1C-994F-44A4-8461-20B459467CE7}" sibTransId="{B23425E9-8913-4CA0-8DFB-18495B4341B2}"/>
    <dgm:cxn modelId="{0425C163-40D8-4D74-9FB8-1B0BA1F7E401}" type="presOf" srcId="{7BA4ADCC-A497-4EEF-BF46-C489C1F78ED2}" destId="{8B6F6AE6-F90D-48FD-8BF4-70C7600C7399}" srcOrd="0" destOrd="0" presId="urn:microsoft.com/office/officeart/2005/8/layout/radial4"/>
    <dgm:cxn modelId="{9903D7D8-B6BF-42C3-8FC4-6F2624AED813}" type="presOf" srcId="{45DCD4B5-DABE-4279-BAD6-B3140369E892}" destId="{FA0B692F-95D5-4000-A742-6B3B99CC2913}" srcOrd="0" destOrd="0" presId="urn:microsoft.com/office/officeart/2005/8/layout/radial4"/>
    <dgm:cxn modelId="{B71FD4B6-26EE-42F7-824A-E92005752BA2}" type="presOf" srcId="{55CA5199-2782-4B6C-A844-58A4E904B2EE}" destId="{C0C1608B-06CA-4C9B-B09A-37DA2D650421}" srcOrd="0" destOrd="0" presId="urn:microsoft.com/office/officeart/2005/8/layout/radial4"/>
    <dgm:cxn modelId="{E18AD3B7-31BC-4513-AB46-91C820266FCB}" type="presOf" srcId="{82D26504-74E8-4DF5-B8F8-83E3F25A01DA}" destId="{ED198FBF-BC66-4E6D-B012-E4917EE7529A}" srcOrd="0" destOrd="0" presId="urn:microsoft.com/office/officeart/2005/8/layout/radial4"/>
    <dgm:cxn modelId="{1FE728CF-8942-443C-BDAE-21B042DD3BCF}" srcId="{DC40C22F-26D6-43B0-9404-08974D2816B5}" destId="{49937563-E37F-4786-9B53-6EE0FC7569C8}" srcOrd="2" destOrd="0" parTransId="{72FCCDF3-9A0E-44EE-AD07-F1B27D870B66}" sibTransId="{1AFB6B46-88E5-4409-A323-22F08496DBD5}"/>
    <dgm:cxn modelId="{EC9DD181-68A2-4CA3-91C9-00C154EFF3AB}" type="presOf" srcId="{2C3F128B-5878-4372-BD60-9CFA355ABBB0}" destId="{2BC9D9C2-24F9-42D5-9463-4D415CE66359}" srcOrd="0" destOrd="0" presId="urn:microsoft.com/office/officeart/2005/8/layout/radial4"/>
    <dgm:cxn modelId="{B9A07A8D-D8BF-4908-9867-D64668ED766D}" type="presOf" srcId="{475E0513-8FC0-4BF7-91BF-424E5CED8349}" destId="{678585F1-3356-42E4-9897-F4B510FD34AC}" srcOrd="0" destOrd="0" presId="urn:microsoft.com/office/officeart/2005/8/layout/radial4"/>
    <dgm:cxn modelId="{1DF8E206-67C8-4079-9DAA-38E099995672}" srcId="{DC40C22F-26D6-43B0-9404-08974D2816B5}" destId="{53BA4681-9E8C-4F50-887A-C85887195070}" srcOrd="4" destOrd="0" parTransId="{2D944E94-31D1-46B6-A64C-D72182E1EFD4}" sibTransId="{C156A358-8939-4260-B99A-C764E64A3BD8}"/>
    <dgm:cxn modelId="{A20CC933-1C3E-4036-82F9-96DA7FE17136}" type="presOf" srcId="{53BA4681-9E8C-4F50-887A-C85887195070}" destId="{F89D3BE0-29E9-438A-8F0B-8587D5F0EDCE}" srcOrd="0" destOrd="0" presId="urn:microsoft.com/office/officeart/2005/8/layout/radial4"/>
    <dgm:cxn modelId="{981C6FF8-51E7-4CDE-AFBF-D8E80E24FD71}" type="presOf" srcId="{72FCCDF3-9A0E-44EE-AD07-F1B27D870B66}" destId="{0BE344F3-90FB-4929-9D57-A93295E5168F}" srcOrd="0" destOrd="0" presId="urn:microsoft.com/office/officeart/2005/8/layout/radial4"/>
    <dgm:cxn modelId="{0D74AA7D-10ED-4846-912A-CC36CDADBE55}" srcId="{DC40C22F-26D6-43B0-9404-08974D2816B5}" destId="{CE8714AB-911C-43E2-B82C-08C8A4B95788}" srcOrd="3" destOrd="0" parTransId="{55CA5199-2782-4B6C-A844-58A4E904B2EE}" sibTransId="{28465DAD-CB2C-466C-93F7-4EBF5A93DA43}"/>
    <dgm:cxn modelId="{BFAD25B2-0F44-4407-8A2D-781180FCE103}" type="presParOf" srcId="{BB1F26BC-0D04-47D4-B455-F8C90AF27B20}" destId="{C7C87C75-F050-4E7D-A360-2AFB75C25BFF}" srcOrd="0" destOrd="0" presId="urn:microsoft.com/office/officeart/2005/8/layout/radial4"/>
    <dgm:cxn modelId="{4D58DFB9-9A30-4EEF-8FEC-325654E48021}" type="presParOf" srcId="{BB1F26BC-0D04-47D4-B455-F8C90AF27B20}" destId="{678585F1-3356-42E4-9897-F4B510FD34AC}" srcOrd="1" destOrd="0" presId="urn:microsoft.com/office/officeart/2005/8/layout/radial4"/>
    <dgm:cxn modelId="{41072544-5C36-43E1-BF9E-37174525B089}" type="presParOf" srcId="{BB1F26BC-0D04-47D4-B455-F8C90AF27B20}" destId="{8FE3E2E4-7C70-4315-A5A3-CEEAA57510C0}" srcOrd="2" destOrd="0" presId="urn:microsoft.com/office/officeart/2005/8/layout/radial4"/>
    <dgm:cxn modelId="{A52886AF-5C10-470E-8ECD-E2E4755AF8D9}" type="presParOf" srcId="{BB1F26BC-0D04-47D4-B455-F8C90AF27B20}" destId="{94ACD2FC-4446-4C46-B385-A3EE21184B54}" srcOrd="3" destOrd="0" presId="urn:microsoft.com/office/officeart/2005/8/layout/radial4"/>
    <dgm:cxn modelId="{622DD1F8-9C8E-4B84-9325-F7A7D0CB03C0}" type="presParOf" srcId="{BB1F26BC-0D04-47D4-B455-F8C90AF27B20}" destId="{8DBE4A39-4483-4840-880E-24786766B13C}" srcOrd="4" destOrd="0" presId="urn:microsoft.com/office/officeart/2005/8/layout/radial4"/>
    <dgm:cxn modelId="{26978162-652D-4CE0-B1A0-9016DE99273B}" type="presParOf" srcId="{BB1F26BC-0D04-47D4-B455-F8C90AF27B20}" destId="{0BE344F3-90FB-4929-9D57-A93295E5168F}" srcOrd="5" destOrd="0" presId="urn:microsoft.com/office/officeart/2005/8/layout/radial4"/>
    <dgm:cxn modelId="{13C545D8-3ADE-48A1-A4C2-AF0E0C7B7BC3}" type="presParOf" srcId="{BB1F26BC-0D04-47D4-B455-F8C90AF27B20}" destId="{AFCA8D2E-51EB-4AD5-9176-44C5A79B6E70}" srcOrd="6" destOrd="0" presId="urn:microsoft.com/office/officeart/2005/8/layout/radial4"/>
    <dgm:cxn modelId="{A1A02F7D-316A-4BF4-96E3-49475C101E17}" type="presParOf" srcId="{BB1F26BC-0D04-47D4-B455-F8C90AF27B20}" destId="{C0C1608B-06CA-4C9B-B09A-37DA2D650421}" srcOrd="7" destOrd="0" presId="urn:microsoft.com/office/officeart/2005/8/layout/radial4"/>
    <dgm:cxn modelId="{780C71C1-49BB-4564-9237-B8386C9FFDFA}" type="presParOf" srcId="{BB1F26BC-0D04-47D4-B455-F8C90AF27B20}" destId="{FCBF76E8-C604-4B1B-AA75-29DC1C540EA2}" srcOrd="8" destOrd="0" presId="urn:microsoft.com/office/officeart/2005/8/layout/radial4"/>
    <dgm:cxn modelId="{B4D0AD97-7651-467E-813B-EEDCEC2502BE}" type="presParOf" srcId="{BB1F26BC-0D04-47D4-B455-F8C90AF27B20}" destId="{0217E790-24AC-437A-B89E-2CD20ADCAF6A}" srcOrd="9" destOrd="0" presId="urn:microsoft.com/office/officeart/2005/8/layout/radial4"/>
    <dgm:cxn modelId="{72552630-A7B7-43CD-9AC0-491DB558D991}" type="presParOf" srcId="{BB1F26BC-0D04-47D4-B455-F8C90AF27B20}" destId="{F89D3BE0-29E9-438A-8F0B-8587D5F0EDCE}" srcOrd="10" destOrd="0" presId="urn:microsoft.com/office/officeart/2005/8/layout/radial4"/>
    <dgm:cxn modelId="{E8263310-F86D-42A2-A494-ED3FAFA4E02A}" type="presParOf" srcId="{BB1F26BC-0D04-47D4-B455-F8C90AF27B20}" destId="{ED198FBF-BC66-4E6D-B012-E4917EE7529A}" srcOrd="11" destOrd="0" presId="urn:microsoft.com/office/officeart/2005/8/layout/radial4"/>
    <dgm:cxn modelId="{E7518A86-03DF-4D42-A331-399656326A12}" type="presParOf" srcId="{BB1F26BC-0D04-47D4-B455-F8C90AF27B20}" destId="{8B6F6AE6-F90D-48FD-8BF4-70C7600C7399}" srcOrd="12" destOrd="0" presId="urn:microsoft.com/office/officeart/2005/8/layout/radial4"/>
    <dgm:cxn modelId="{7F0521C9-D620-40C4-A2B1-CF3FB1F132FE}" type="presParOf" srcId="{BB1F26BC-0D04-47D4-B455-F8C90AF27B20}" destId="{2BC9D9C2-24F9-42D5-9463-4D415CE66359}" srcOrd="13" destOrd="0" presId="urn:microsoft.com/office/officeart/2005/8/layout/radial4"/>
    <dgm:cxn modelId="{E3E9BFBB-4E0A-4784-A7C6-F32A74DC5D22}" type="presParOf" srcId="{BB1F26BC-0D04-47D4-B455-F8C90AF27B20}" destId="{FA0B692F-95D5-4000-A742-6B3B99CC291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D0C8D-E80A-4C3B-A863-96A2561B215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7666A-BD30-4BC3-B07D-85C3D9F527FA}">
      <dgm:prSet/>
      <dgm:spPr/>
      <dgm:t>
        <a:bodyPr/>
        <a:lstStyle/>
        <a:p>
          <a:pPr rtl="0"/>
          <a:r>
            <a:rPr lang="en-US" dirty="0" smtClean="0"/>
            <a:t>1 US Survey Foot = 1 foot</a:t>
          </a:r>
          <a:endParaRPr lang="en-US" dirty="0"/>
        </a:p>
      </dgm:t>
    </dgm:pt>
    <dgm:pt modelId="{C7022D58-D32B-4CEE-A693-557B459002E5}" type="parTrans" cxnId="{C90A1A65-54D4-4FF6-B5AB-1704C62C6CB9}">
      <dgm:prSet/>
      <dgm:spPr/>
      <dgm:t>
        <a:bodyPr/>
        <a:lstStyle/>
        <a:p>
          <a:endParaRPr lang="en-US"/>
        </a:p>
      </dgm:t>
    </dgm:pt>
    <dgm:pt modelId="{C51A8024-C18D-4D6F-8372-D79DA997EAE2}" type="sibTrans" cxnId="{C90A1A65-54D4-4FF6-B5AB-1704C62C6CB9}">
      <dgm:prSet/>
      <dgm:spPr/>
      <dgm:t>
        <a:bodyPr/>
        <a:lstStyle/>
        <a:p>
          <a:endParaRPr lang="en-US"/>
        </a:p>
      </dgm:t>
    </dgm:pt>
    <dgm:pt modelId="{BB884C6D-AF87-4D0E-B039-74F600273931}">
      <dgm:prSet/>
      <dgm:spPr/>
      <dgm:t>
        <a:bodyPr/>
        <a:lstStyle/>
        <a:p>
          <a:pPr rtl="0"/>
          <a:r>
            <a:rPr lang="en-US" dirty="0" smtClean="0"/>
            <a:t>1 Rod or Pole = 16.5 feet</a:t>
          </a:r>
          <a:endParaRPr lang="en-US" dirty="0"/>
        </a:p>
      </dgm:t>
    </dgm:pt>
    <dgm:pt modelId="{8BF20892-A8A0-4AE5-BAF8-263768DFF2F9}" type="parTrans" cxnId="{CDCB5FA5-25BA-441A-86E3-10035D88B621}">
      <dgm:prSet/>
      <dgm:spPr/>
      <dgm:t>
        <a:bodyPr/>
        <a:lstStyle/>
        <a:p>
          <a:endParaRPr lang="en-US"/>
        </a:p>
      </dgm:t>
    </dgm:pt>
    <dgm:pt modelId="{2582F9D2-A4B5-4EE3-B676-3A8A7E075945}" type="sibTrans" cxnId="{CDCB5FA5-25BA-441A-86E3-10035D88B621}">
      <dgm:prSet/>
      <dgm:spPr/>
      <dgm:t>
        <a:bodyPr/>
        <a:lstStyle/>
        <a:p>
          <a:endParaRPr lang="en-US"/>
        </a:p>
      </dgm:t>
    </dgm:pt>
    <dgm:pt modelId="{BCC35F7F-619D-49F1-A6CC-29F523BA6C9A}">
      <dgm:prSet/>
      <dgm:spPr/>
      <dgm:t>
        <a:bodyPr/>
        <a:lstStyle/>
        <a:p>
          <a:pPr rtl="0"/>
          <a:r>
            <a:rPr lang="en-US" dirty="0" smtClean="0"/>
            <a:t>1 Chain = 100 links or 66 feet*</a:t>
          </a:r>
          <a:endParaRPr lang="en-US" dirty="0"/>
        </a:p>
      </dgm:t>
    </dgm:pt>
    <dgm:pt modelId="{1744A670-49BB-46ED-B288-E839F352DB8C}" type="parTrans" cxnId="{E0AA1E26-ECDA-470D-B9B5-BC572AAB6AE6}">
      <dgm:prSet/>
      <dgm:spPr/>
      <dgm:t>
        <a:bodyPr/>
        <a:lstStyle/>
        <a:p>
          <a:endParaRPr lang="en-US"/>
        </a:p>
      </dgm:t>
    </dgm:pt>
    <dgm:pt modelId="{9ECCF05A-05B9-4043-98B4-FB502307A535}" type="sibTrans" cxnId="{E0AA1E26-ECDA-470D-B9B5-BC572AAB6AE6}">
      <dgm:prSet/>
      <dgm:spPr/>
      <dgm:t>
        <a:bodyPr/>
        <a:lstStyle/>
        <a:p>
          <a:endParaRPr lang="en-US"/>
        </a:p>
      </dgm:t>
    </dgm:pt>
    <dgm:pt modelId="{25080ED7-E4E9-43D3-9437-AEBE656F0B3A}">
      <dgm:prSet/>
      <dgm:spPr/>
      <dgm:t>
        <a:bodyPr/>
        <a:lstStyle/>
        <a:p>
          <a:pPr rtl="0"/>
          <a:r>
            <a:rPr lang="en-US" dirty="0" smtClean="0"/>
            <a:t>1 Meter = 3.28083333 feet</a:t>
          </a:r>
          <a:endParaRPr lang="en-US" dirty="0"/>
        </a:p>
      </dgm:t>
    </dgm:pt>
    <dgm:pt modelId="{BFBA6955-7632-40B8-9BFF-9CFC759F8093}" type="parTrans" cxnId="{3B79A2F8-E975-44E1-B1EF-05612B1B7733}">
      <dgm:prSet/>
      <dgm:spPr/>
      <dgm:t>
        <a:bodyPr/>
        <a:lstStyle/>
        <a:p>
          <a:endParaRPr lang="en-US"/>
        </a:p>
      </dgm:t>
    </dgm:pt>
    <dgm:pt modelId="{DFFD188E-FAD0-43AB-AE0D-C3E8906D268C}" type="sibTrans" cxnId="{3B79A2F8-E975-44E1-B1EF-05612B1B7733}">
      <dgm:prSet/>
      <dgm:spPr/>
      <dgm:t>
        <a:bodyPr/>
        <a:lstStyle/>
        <a:p>
          <a:endParaRPr lang="en-US"/>
        </a:p>
      </dgm:t>
    </dgm:pt>
    <dgm:pt modelId="{5A4084EE-0636-4511-832C-862C4E2174EC}">
      <dgm:prSet/>
      <dgm:spPr/>
      <dgm:t>
        <a:bodyPr/>
        <a:lstStyle/>
        <a:p>
          <a:pPr rtl="0"/>
          <a:r>
            <a:rPr lang="en-US" dirty="0" smtClean="0"/>
            <a:t>1 Mile (statute) = 5280 feet</a:t>
          </a:r>
          <a:endParaRPr lang="en-US" dirty="0"/>
        </a:p>
      </dgm:t>
    </dgm:pt>
    <dgm:pt modelId="{EAE66559-5E98-49F0-B09A-D19254B73169}" type="parTrans" cxnId="{892542F1-D932-41A4-BAF6-2B4D50CD62AC}">
      <dgm:prSet/>
      <dgm:spPr/>
      <dgm:t>
        <a:bodyPr/>
        <a:lstStyle/>
        <a:p>
          <a:endParaRPr lang="en-US"/>
        </a:p>
      </dgm:t>
    </dgm:pt>
    <dgm:pt modelId="{2B2F5AD6-43D6-473A-AB77-538D59C1F2E0}" type="sibTrans" cxnId="{892542F1-D932-41A4-BAF6-2B4D50CD62AC}">
      <dgm:prSet/>
      <dgm:spPr/>
      <dgm:t>
        <a:bodyPr/>
        <a:lstStyle/>
        <a:p>
          <a:endParaRPr lang="en-US"/>
        </a:p>
      </dgm:t>
    </dgm:pt>
    <dgm:pt modelId="{6D284764-3326-45BE-BC4C-7CA61658DF77}">
      <dgm:prSet/>
      <dgm:spPr/>
      <dgm:t>
        <a:bodyPr/>
        <a:lstStyle/>
        <a:p>
          <a:pPr rtl="0"/>
          <a:r>
            <a:rPr lang="en-US" dirty="0" smtClean="0"/>
            <a:t>1 inch = 0.083 feet</a:t>
          </a:r>
          <a:endParaRPr lang="en-US" dirty="0"/>
        </a:p>
      </dgm:t>
    </dgm:pt>
    <dgm:pt modelId="{94B7D198-966D-48BC-A378-CC8F87111E35}" type="parTrans" cxnId="{529092EF-7C36-418F-913A-5BF4846939C5}">
      <dgm:prSet/>
      <dgm:spPr/>
      <dgm:t>
        <a:bodyPr/>
        <a:lstStyle/>
        <a:p>
          <a:endParaRPr lang="en-US"/>
        </a:p>
      </dgm:t>
    </dgm:pt>
    <dgm:pt modelId="{F1BA9978-A94F-4CCC-BF45-498784F24449}" type="sibTrans" cxnId="{529092EF-7C36-418F-913A-5BF4846939C5}">
      <dgm:prSet/>
      <dgm:spPr/>
      <dgm:t>
        <a:bodyPr/>
        <a:lstStyle/>
        <a:p>
          <a:endParaRPr lang="en-US"/>
        </a:p>
      </dgm:t>
    </dgm:pt>
    <dgm:pt modelId="{89DAE27C-C56C-490F-9457-2ED35D448902}" type="pres">
      <dgm:prSet presAssocID="{1EFD0C8D-E80A-4C3B-A863-96A2561B215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A37BD-798E-482B-A509-B1E99E5CCCAF}" type="pres">
      <dgm:prSet presAssocID="{1EFD0C8D-E80A-4C3B-A863-96A2561B2157}" presName="comp1" presStyleCnt="0"/>
      <dgm:spPr/>
    </dgm:pt>
    <dgm:pt modelId="{7C311CC6-BAB5-4D43-9D71-D549F173EEA9}" type="pres">
      <dgm:prSet presAssocID="{1EFD0C8D-E80A-4C3B-A863-96A2561B2157}" presName="circle1" presStyleLbl="node1" presStyleIdx="0" presStyleCnt="6"/>
      <dgm:spPr/>
      <dgm:t>
        <a:bodyPr/>
        <a:lstStyle/>
        <a:p>
          <a:endParaRPr lang="en-US"/>
        </a:p>
      </dgm:t>
    </dgm:pt>
    <dgm:pt modelId="{918C9B05-975E-4E73-A98C-640D10AC640C}" type="pres">
      <dgm:prSet presAssocID="{1EFD0C8D-E80A-4C3B-A863-96A2561B2157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8DB95-4A09-4783-B990-A886D80A6BC4}" type="pres">
      <dgm:prSet presAssocID="{1EFD0C8D-E80A-4C3B-A863-96A2561B2157}" presName="comp2" presStyleCnt="0"/>
      <dgm:spPr/>
    </dgm:pt>
    <dgm:pt modelId="{4228C540-78DA-44A6-932B-0AB3B026266C}" type="pres">
      <dgm:prSet presAssocID="{1EFD0C8D-E80A-4C3B-A863-96A2561B2157}" presName="circle2" presStyleLbl="node1" presStyleIdx="1" presStyleCnt="6"/>
      <dgm:spPr/>
      <dgm:t>
        <a:bodyPr/>
        <a:lstStyle/>
        <a:p>
          <a:endParaRPr lang="en-US"/>
        </a:p>
      </dgm:t>
    </dgm:pt>
    <dgm:pt modelId="{ACACD3BA-1E28-4B86-AE9A-95688CF061F0}" type="pres">
      <dgm:prSet presAssocID="{1EFD0C8D-E80A-4C3B-A863-96A2561B2157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F3C09-892D-449F-8717-700C13133690}" type="pres">
      <dgm:prSet presAssocID="{1EFD0C8D-E80A-4C3B-A863-96A2561B2157}" presName="comp3" presStyleCnt="0"/>
      <dgm:spPr/>
    </dgm:pt>
    <dgm:pt modelId="{97956993-52F4-4666-909A-4750A0A57FAB}" type="pres">
      <dgm:prSet presAssocID="{1EFD0C8D-E80A-4C3B-A863-96A2561B2157}" presName="circle3" presStyleLbl="node1" presStyleIdx="2" presStyleCnt="6"/>
      <dgm:spPr/>
      <dgm:t>
        <a:bodyPr/>
        <a:lstStyle/>
        <a:p>
          <a:endParaRPr lang="en-US"/>
        </a:p>
      </dgm:t>
    </dgm:pt>
    <dgm:pt modelId="{70D820B0-1BF9-462F-B9C3-812E9EBCA477}" type="pres">
      <dgm:prSet presAssocID="{1EFD0C8D-E80A-4C3B-A863-96A2561B2157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14FEE-62BE-45CF-9CED-C4D8C20B5040}" type="pres">
      <dgm:prSet presAssocID="{1EFD0C8D-E80A-4C3B-A863-96A2561B2157}" presName="comp4" presStyleCnt="0"/>
      <dgm:spPr/>
    </dgm:pt>
    <dgm:pt modelId="{921DF10A-AB37-4750-B274-EB6350025EF1}" type="pres">
      <dgm:prSet presAssocID="{1EFD0C8D-E80A-4C3B-A863-96A2561B2157}" presName="circle4" presStyleLbl="node1" presStyleIdx="3" presStyleCnt="6"/>
      <dgm:spPr/>
      <dgm:t>
        <a:bodyPr/>
        <a:lstStyle/>
        <a:p>
          <a:endParaRPr lang="en-US"/>
        </a:p>
      </dgm:t>
    </dgm:pt>
    <dgm:pt modelId="{480BC127-C816-4F3D-87F9-A9016504559D}" type="pres">
      <dgm:prSet presAssocID="{1EFD0C8D-E80A-4C3B-A863-96A2561B2157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3A844-88D1-4E2D-A5B8-A861C49758AE}" type="pres">
      <dgm:prSet presAssocID="{1EFD0C8D-E80A-4C3B-A863-96A2561B2157}" presName="comp5" presStyleCnt="0"/>
      <dgm:spPr/>
    </dgm:pt>
    <dgm:pt modelId="{1CA5C493-D607-4CA7-914A-B5E33040FF5C}" type="pres">
      <dgm:prSet presAssocID="{1EFD0C8D-E80A-4C3B-A863-96A2561B2157}" presName="circle5" presStyleLbl="node1" presStyleIdx="4" presStyleCnt="6"/>
      <dgm:spPr/>
      <dgm:t>
        <a:bodyPr/>
        <a:lstStyle/>
        <a:p>
          <a:endParaRPr lang="en-US"/>
        </a:p>
      </dgm:t>
    </dgm:pt>
    <dgm:pt modelId="{82FBC7C2-FA49-4272-B10F-24B70D8B23A4}" type="pres">
      <dgm:prSet presAssocID="{1EFD0C8D-E80A-4C3B-A863-96A2561B2157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A96E0-4E91-4659-A12D-1236E8D2DC14}" type="pres">
      <dgm:prSet presAssocID="{1EFD0C8D-E80A-4C3B-A863-96A2561B2157}" presName="comp6" presStyleCnt="0"/>
      <dgm:spPr/>
    </dgm:pt>
    <dgm:pt modelId="{F6443FFE-69B1-4E19-8616-28D2B2BC0CED}" type="pres">
      <dgm:prSet presAssocID="{1EFD0C8D-E80A-4C3B-A863-96A2561B2157}" presName="circle6" presStyleLbl="node1" presStyleIdx="5" presStyleCnt="6"/>
      <dgm:spPr/>
      <dgm:t>
        <a:bodyPr/>
        <a:lstStyle/>
        <a:p>
          <a:endParaRPr lang="en-US"/>
        </a:p>
      </dgm:t>
    </dgm:pt>
    <dgm:pt modelId="{28C00F9C-72F1-4BB3-B5F8-3BA6EC71C2D7}" type="pres">
      <dgm:prSet presAssocID="{1EFD0C8D-E80A-4C3B-A863-96A2561B2157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005F55-8A2E-4FC9-BC3F-CE7FD098FC72}" type="presOf" srcId="{25080ED7-E4E9-43D3-9437-AEBE656F0B3A}" destId="{921DF10A-AB37-4750-B274-EB6350025EF1}" srcOrd="0" destOrd="0" presId="urn:microsoft.com/office/officeart/2005/8/layout/venn2"/>
    <dgm:cxn modelId="{5CE99FFF-700B-400D-8B9F-E3FBF63F34BF}" type="presOf" srcId="{5A4084EE-0636-4511-832C-862C4E2174EC}" destId="{7C311CC6-BAB5-4D43-9D71-D549F173EEA9}" srcOrd="0" destOrd="0" presId="urn:microsoft.com/office/officeart/2005/8/layout/venn2"/>
    <dgm:cxn modelId="{DBA465BB-DFFB-4713-BD4B-758E8E13FE74}" type="presOf" srcId="{BB884C6D-AF87-4D0E-B039-74F600273931}" destId="{70D820B0-1BF9-462F-B9C3-812E9EBCA477}" srcOrd="1" destOrd="0" presId="urn:microsoft.com/office/officeart/2005/8/layout/venn2"/>
    <dgm:cxn modelId="{CDCB5FA5-25BA-441A-86E3-10035D88B621}" srcId="{1EFD0C8D-E80A-4C3B-A863-96A2561B2157}" destId="{BB884C6D-AF87-4D0E-B039-74F600273931}" srcOrd="2" destOrd="0" parTransId="{8BF20892-A8A0-4AE5-BAF8-263768DFF2F9}" sibTransId="{2582F9D2-A4B5-4EE3-B676-3A8A7E075945}"/>
    <dgm:cxn modelId="{E8A41407-50D1-4953-AAC4-082339CBA2A1}" type="presOf" srcId="{BCC35F7F-619D-49F1-A6CC-29F523BA6C9A}" destId="{ACACD3BA-1E28-4B86-AE9A-95688CF061F0}" srcOrd="1" destOrd="0" presId="urn:microsoft.com/office/officeart/2005/8/layout/venn2"/>
    <dgm:cxn modelId="{1DC11246-652A-4A70-8361-523AFD6358EA}" type="presOf" srcId="{DA87666A-BD30-4BC3-B07D-85C3D9F527FA}" destId="{82FBC7C2-FA49-4272-B10F-24B70D8B23A4}" srcOrd="1" destOrd="0" presId="urn:microsoft.com/office/officeart/2005/8/layout/venn2"/>
    <dgm:cxn modelId="{9C8F8E74-4C9A-409D-80DF-77C8B7B76B1F}" type="presOf" srcId="{5A4084EE-0636-4511-832C-862C4E2174EC}" destId="{918C9B05-975E-4E73-A98C-640D10AC640C}" srcOrd="1" destOrd="0" presId="urn:microsoft.com/office/officeart/2005/8/layout/venn2"/>
    <dgm:cxn modelId="{89B1138F-7B6A-4C53-A399-C4106FE5DB08}" type="presOf" srcId="{25080ED7-E4E9-43D3-9437-AEBE656F0B3A}" destId="{480BC127-C816-4F3D-87F9-A9016504559D}" srcOrd="1" destOrd="0" presId="urn:microsoft.com/office/officeart/2005/8/layout/venn2"/>
    <dgm:cxn modelId="{23E9CBA0-ED7E-4C2E-92D3-CC7A7DEB3D43}" type="presOf" srcId="{BCC35F7F-619D-49F1-A6CC-29F523BA6C9A}" destId="{4228C540-78DA-44A6-932B-0AB3B026266C}" srcOrd="0" destOrd="0" presId="urn:microsoft.com/office/officeart/2005/8/layout/venn2"/>
    <dgm:cxn modelId="{4FC069DE-AEAB-4FDE-BEE4-C92B85FAAA27}" type="presOf" srcId="{6D284764-3326-45BE-BC4C-7CA61658DF77}" destId="{F6443FFE-69B1-4E19-8616-28D2B2BC0CED}" srcOrd="0" destOrd="0" presId="urn:microsoft.com/office/officeart/2005/8/layout/venn2"/>
    <dgm:cxn modelId="{892542F1-D932-41A4-BAF6-2B4D50CD62AC}" srcId="{1EFD0C8D-E80A-4C3B-A863-96A2561B2157}" destId="{5A4084EE-0636-4511-832C-862C4E2174EC}" srcOrd="0" destOrd="0" parTransId="{EAE66559-5E98-49F0-B09A-D19254B73169}" sibTransId="{2B2F5AD6-43D6-473A-AB77-538D59C1F2E0}"/>
    <dgm:cxn modelId="{3B79A2F8-E975-44E1-B1EF-05612B1B7733}" srcId="{1EFD0C8D-E80A-4C3B-A863-96A2561B2157}" destId="{25080ED7-E4E9-43D3-9437-AEBE656F0B3A}" srcOrd="3" destOrd="0" parTransId="{BFBA6955-7632-40B8-9BFF-9CFC759F8093}" sibTransId="{DFFD188E-FAD0-43AB-AE0D-C3E8906D268C}"/>
    <dgm:cxn modelId="{094522EA-A92D-4CEC-A6CE-14E5887C0B3A}" type="presOf" srcId="{DA87666A-BD30-4BC3-B07D-85C3D9F527FA}" destId="{1CA5C493-D607-4CA7-914A-B5E33040FF5C}" srcOrd="0" destOrd="0" presId="urn:microsoft.com/office/officeart/2005/8/layout/venn2"/>
    <dgm:cxn modelId="{E0AA1E26-ECDA-470D-B9B5-BC572AAB6AE6}" srcId="{1EFD0C8D-E80A-4C3B-A863-96A2561B2157}" destId="{BCC35F7F-619D-49F1-A6CC-29F523BA6C9A}" srcOrd="1" destOrd="0" parTransId="{1744A670-49BB-46ED-B288-E839F352DB8C}" sibTransId="{9ECCF05A-05B9-4043-98B4-FB502307A535}"/>
    <dgm:cxn modelId="{14AD7346-8D2F-490F-BA07-D0394A5B1C29}" type="presOf" srcId="{BB884C6D-AF87-4D0E-B039-74F600273931}" destId="{97956993-52F4-4666-909A-4750A0A57FAB}" srcOrd="0" destOrd="0" presId="urn:microsoft.com/office/officeart/2005/8/layout/venn2"/>
    <dgm:cxn modelId="{C90A1A65-54D4-4FF6-B5AB-1704C62C6CB9}" srcId="{1EFD0C8D-E80A-4C3B-A863-96A2561B2157}" destId="{DA87666A-BD30-4BC3-B07D-85C3D9F527FA}" srcOrd="4" destOrd="0" parTransId="{C7022D58-D32B-4CEE-A693-557B459002E5}" sibTransId="{C51A8024-C18D-4D6F-8372-D79DA997EAE2}"/>
    <dgm:cxn modelId="{0BCE4929-05AD-400B-81CC-2AD4C9F0AB2E}" type="presOf" srcId="{6D284764-3326-45BE-BC4C-7CA61658DF77}" destId="{28C00F9C-72F1-4BB3-B5F8-3BA6EC71C2D7}" srcOrd="1" destOrd="0" presId="urn:microsoft.com/office/officeart/2005/8/layout/venn2"/>
    <dgm:cxn modelId="{95A4237A-D84D-43F8-BA95-B4E6877C98D0}" type="presOf" srcId="{1EFD0C8D-E80A-4C3B-A863-96A2561B2157}" destId="{89DAE27C-C56C-490F-9457-2ED35D448902}" srcOrd="0" destOrd="0" presId="urn:microsoft.com/office/officeart/2005/8/layout/venn2"/>
    <dgm:cxn modelId="{529092EF-7C36-418F-913A-5BF4846939C5}" srcId="{1EFD0C8D-E80A-4C3B-A863-96A2561B2157}" destId="{6D284764-3326-45BE-BC4C-7CA61658DF77}" srcOrd="5" destOrd="0" parTransId="{94B7D198-966D-48BC-A378-CC8F87111E35}" sibTransId="{F1BA9978-A94F-4CCC-BF45-498784F24449}"/>
    <dgm:cxn modelId="{AD707A6A-C6B8-4BDF-A109-17D915C64E99}" type="presParOf" srcId="{89DAE27C-C56C-490F-9457-2ED35D448902}" destId="{D30A37BD-798E-482B-A509-B1E99E5CCCAF}" srcOrd="0" destOrd="0" presId="urn:microsoft.com/office/officeart/2005/8/layout/venn2"/>
    <dgm:cxn modelId="{E2E8716D-4811-4FF4-B403-C9EEBAC3A163}" type="presParOf" srcId="{D30A37BD-798E-482B-A509-B1E99E5CCCAF}" destId="{7C311CC6-BAB5-4D43-9D71-D549F173EEA9}" srcOrd="0" destOrd="0" presId="urn:microsoft.com/office/officeart/2005/8/layout/venn2"/>
    <dgm:cxn modelId="{4E5EACBB-79B1-4BDC-884F-B66B64BF2FC1}" type="presParOf" srcId="{D30A37BD-798E-482B-A509-B1E99E5CCCAF}" destId="{918C9B05-975E-4E73-A98C-640D10AC640C}" srcOrd="1" destOrd="0" presId="urn:microsoft.com/office/officeart/2005/8/layout/venn2"/>
    <dgm:cxn modelId="{31CBF579-F071-43E4-9749-1B9431754DD1}" type="presParOf" srcId="{89DAE27C-C56C-490F-9457-2ED35D448902}" destId="{4AB8DB95-4A09-4783-B990-A886D80A6BC4}" srcOrd="1" destOrd="0" presId="urn:microsoft.com/office/officeart/2005/8/layout/venn2"/>
    <dgm:cxn modelId="{34B79AE4-71B0-40DF-AF28-D8BDD8D31D01}" type="presParOf" srcId="{4AB8DB95-4A09-4783-B990-A886D80A6BC4}" destId="{4228C540-78DA-44A6-932B-0AB3B026266C}" srcOrd="0" destOrd="0" presId="urn:microsoft.com/office/officeart/2005/8/layout/venn2"/>
    <dgm:cxn modelId="{6A107F82-260D-41FA-BE91-9328EDD7D633}" type="presParOf" srcId="{4AB8DB95-4A09-4783-B990-A886D80A6BC4}" destId="{ACACD3BA-1E28-4B86-AE9A-95688CF061F0}" srcOrd="1" destOrd="0" presId="urn:microsoft.com/office/officeart/2005/8/layout/venn2"/>
    <dgm:cxn modelId="{A7AA385D-35CA-4A8E-98E6-B890C6AF9174}" type="presParOf" srcId="{89DAE27C-C56C-490F-9457-2ED35D448902}" destId="{6F3F3C09-892D-449F-8717-700C13133690}" srcOrd="2" destOrd="0" presId="urn:microsoft.com/office/officeart/2005/8/layout/venn2"/>
    <dgm:cxn modelId="{40B79A57-4E62-4CE9-8941-842615092E1D}" type="presParOf" srcId="{6F3F3C09-892D-449F-8717-700C13133690}" destId="{97956993-52F4-4666-909A-4750A0A57FAB}" srcOrd="0" destOrd="0" presId="urn:microsoft.com/office/officeart/2005/8/layout/venn2"/>
    <dgm:cxn modelId="{4822A9B6-2581-4931-AE1B-69265C91163A}" type="presParOf" srcId="{6F3F3C09-892D-449F-8717-700C13133690}" destId="{70D820B0-1BF9-462F-B9C3-812E9EBCA477}" srcOrd="1" destOrd="0" presId="urn:microsoft.com/office/officeart/2005/8/layout/venn2"/>
    <dgm:cxn modelId="{2561123A-9767-4183-B73F-2FF308528CFC}" type="presParOf" srcId="{89DAE27C-C56C-490F-9457-2ED35D448902}" destId="{94914FEE-62BE-45CF-9CED-C4D8C20B5040}" srcOrd="3" destOrd="0" presId="urn:microsoft.com/office/officeart/2005/8/layout/venn2"/>
    <dgm:cxn modelId="{ACFF22D5-470A-455E-81FB-8752CFAF1603}" type="presParOf" srcId="{94914FEE-62BE-45CF-9CED-C4D8C20B5040}" destId="{921DF10A-AB37-4750-B274-EB6350025EF1}" srcOrd="0" destOrd="0" presId="urn:microsoft.com/office/officeart/2005/8/layout/venn2"/>
    <dgm:cxn modelId="{3459B447-EDA9-4B97-9BD9-BC28B0A7706B}" type="presParOf" srcId="{94914FEE-62BE-45CF-9CED-C4D8C20B5040}" destId="{480BC127-C816-4F3D-87F9-A9016504559D}" srcOrd="1" destOrd="0" presId="urn:microsoft.com/office/officeart/2005/8/layout/venn2"/>
    <dgm:cxn modelId="{B8169D10-19AB-4CD5-896C-6B38232EDA5A}" type="presParOf" srcId="{89DAE27C-C56C-490F-9457-2ED35D448902}" destId="{8503A844-88D1-4E2D-A5B8-A861C49758AE}" srcOrd="4" destOrd="0" presId="urn:microsoft.com/office/officeart/2005/8/layout/venn2"/>
    <dgm:cxn modelId="{27508F86-319D-4688-A7EA-12D6DE971F9E}" type="presParOf" srcId="{8503A844-88D1-4E2D-A5B8-A861C49758AE}" destId="{1CA5C493-D607-4CA7-914A-B5E33040FF5C}" srcOrd="0" destOrd="0" presId="urn:microsoft.com/office/officeart/2005/8/layout/venn2"/>
    <dgm:cxn modelId="{22A98044-3A3D-4E0C-B5F7-3A1CAD35064C}" type="presParOf" srcId="{8503A844-88D1-4E2D-A5B8-A861C49758AE}" destId="{82FBC7C2-FA49-4272-B10F-24B70D8B23A4}" srcOrd="1" destOrd="0" presId="urn:microsoft.com/office/officeart/2005/8/layout/venn2"/>
    <dgm:cxn modelId="{D81BADA2-FF49-4729-8843-51EABAD1B031}" type="presParOf" srcId="{89DAE27C-C56C-490F-9457-2ED35D448902}" destId="{E76A96E0-4E91-4659-A12D-1236E8D2DC14}" srcOrd="5" destOrd="0" presId="urn:microsoft.com/office/officeart/2005/8/layout/venn2"/>
    <dgm:cxn modelId="{BE84C6D1-93FB-42B9-99B7-47B9AB1B7756}" type="presParOf" srcId="{E76A96E0-4E91-4659-A12D-1236E8D2DC14}" destId="{F6443FFE-69B1-4E19-8616-28D2B2BC0CED}" srcOrd="0" destOrd="0" presId="urn:microsoft.com/office/officeart/2005/8/layout/venn2"/>
    <dgm:cxn modelId="{2405BC33-CE7D-412F-9947-9BAA8CA70DA2}" type="presParOf" srcId="{E76A96E0-4E91-4659-A12D-1236E8D2DC14}" destId="{28C00F9C-72F1-4BB3-B5F8-3BA6EC71C2D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BD82CD-A54C-46FA-859D-519753036B5D}" type="doc">
      <dgm:prSet loTypeId="urn:microsoft.com/office/officeart/2005/8/layout/pyramid2" loCatId="pyramid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C885D87-FC48-4843-A41F-CDA56A3D5311}">
      <dgm:prSet/>
      <dgm:spPr/>
      <dgm:t>
        <a:bodyPr/>
        <a:lstStyle/>
        <a:p>
          <a:pPr rtl="0"/>
          <a:r>
            <a:rPr lang="en-US" dirty="0" smtClean="0"/>
            <a:t>Senior Rights</a:t>
          </a:r>
          <a:endParaRPr lang="en-US" dirty="0"/>
        </a:p>
      </dgm:t>
    </dgm:pt>
    <dgm:pt modelId="{6D4D095A-FD28-4610-9D78-E0ACE3AFD9C4}" type="parTrans" cxnId="{2D6D1BE6-ED32-4003-A3CC-D848ED583D1B}">
      <dgm:prSet/>
      <dgm:spPr/>
      <dgm:t>
        <a:bodyPr/>
        <a:lstStyle/>
        <a:p>
          <a:endParaRPr lang="en-US"/>
        </a:p>
      </dgm:t>
    </dgm:pt>
    <dgm:pt modelId="{38498371-1DB7-4211-B7F9-BA84C8A5C2DE}" type="sibTrans" cxnId="{2D6D1BE6-ED32-4003-A3CC-D848ED583D1B}">
      <dgm:prSet/>
      <dgm:spPr/>
      <dgm:t>
        <a:bodyPr/>
        <a:lstStyle/>
        <a:p>
          <a:endParaRPr lang="en-US"/>
        </a:p>
      </dgm:t>
    </dgm:pt>
    <dgm:pt modelId="{8383B838-5F0B-4D50-9F3A-AEBC0DC53A81}">
      <dgm:prSet/>
      <dgm:spPr/>
      <dgm:t>
        <a:bodyPr/>
        <a:lstStyle/>
        <a:p>
          <a:pPr rtl="0"/>
          <a:r>
            <a:rPr lang="en-US" smtClean="0"/>
            <a:t>Writings</a:t>
          </a:r>
          <a:endParaRPr lang="en-US"/>
        </a:p>
      </dgm:t>
    </dgm:pt>
    <dgm:pt modelId="{8F754733-7F95-4D57-802A-6427A0C8DCC9}" type="parTrans" cxnId="{A6220ACE-7BA8-44C8-B30A-EFDC15714634}">
      <dgm:prSet/>
      <dgm:spPr/>
      <dgm:t>
        <a:bodyPr/>
        <a:lstStyle/>
        <a:p>
          <a:endParaRPr lang="en-US"/>
        </a:p>
      </dgm:t>
    </dgm:pt>
    <dgm:pt modelId="{1A634EF4-4521-42A4-9D2A-BA88918C3E11}" type="sibTrans" cxnId="{A6220ACE-7BA8-44C8-B30A-EFDC15714634}">
      <dgm:prSet/>
      <dgm:spPr/>
      <dgm:t>
        <a:bodyPr/>
        <a:lstStyle/>
        <a:p>
          <a:endParaRPr lang="en-US"/>
        </a:p>
      </dgm:t>
    </dgm:pt>
    <dgm:pt modelId="{DE3BBA7A-2FA8-4E6F-B57D-DE0279B8B53F}">
      <dgm:prSet/>
      <dgm:spPr/>
      <dgm:t>
        <a:bodyPr/>
        <a:lstStyle/>
        <a:p>
          <a:pPr rtl="0"/>
          <a:r>
            <a:rPr lang="en-US" smtClean="0"/>
            <a:t>Intent of Conveyances</a:t>
          </a:r>
          <a:endParaRPr lang="en-US"/>
        </a:p>
      </dgm:t>
    </dgm:pt>
    <dgm:pt modelId="{D72A3241-F7F3-4D7E-BB93-AFDCB68812FB}" type="parTrans" cxnId="{73D6030E-8D9E-4513-8079-9EDC2EA01863}">
      <dgm:prSet/>
      <dgm:spPr/>
      <dgm:t>
        <a:bodyPr/>
        <a:lstStyle/>
        <a:p>
          <a:endParaRPr lang="en-US"/>
        </a:p>
      </dgm:t>
    </dgm:pt>
    <dgm:pt modelId="{8278FD96-CE42-4C7C-9FB7-158D7DC7247E}" type="sibTrans" cxnId="{73D6030E-8D9E-4513-8079-9EDC2EA01863}">
      <dgm:prSet/>
      <dgm:spPr/>
      <dgm:t>
        <a:bodyPr/>
        <a:lstStyle/>
        <a:p>
          <a:endParaRPr lang="en-US"/>
        </a:p>
      </dgm:t>
    </dgm:pt>
    <dgm:pt modelId="{B1DB1CF6-5B13-4318-BB0F-CB8C28A6A021}">
      <dgm:prSet/>
      <dgm:spPr/>
      <dgm:t>
        <a:bodyPr/>
        <a:lstStyle/>
        <a:p>
          <a:pPr rtl="0"/>
          <a:r>
            <a:rPr lang="en-US" smtClean="0"/>
            <a:t>Calls for surveys</a:t>
          </a:r>
          <a:endParaRPr lang="en-US"/>
        </a:p>
      </dgm:t>
    </dgm:pt>
    <dgm:pt modelId="{B9BE151D-09CB-4110-9C9B-75CE38290778}" type="parTrans" cxnId="{71C7AAC8-262E-4BAD-B502-F5B4A565F5B5}">
      <dgm:prSet/>
      <dgm:spPr/>
      <dgm:t>
        <a:bodyPr/>
        <a:lstStyle/>
        <a:p>
          <a:endParaRPr lang="en-US"/>
        </a:p>
      </dgm:t>
    </dgm:pt>
    <dgm:pt modelId="{AD6E8722-DCE5-4231-95E7-CF646AF62E8C}" type="sibTrans" cxnId="{71C7AAC8-262E-4BAD-B502-F5B4A565F5B5}">
      <dgm:prSet/>
      <dgm:spPr/>
      <dgm:t>
        <a:bodyPr/>
        <a:lstStyle/>
        <a:p>
          <a:endParaRPr lang="en-US"/>
        </a:p>
      </dgm:t>
    </dgm:pt>
    <dgm:pt modelId="{3DE293DB-F9E6-4480-9851-219B4A95DDA1}">
      <dgm:prSet/>
      <dgm:spPr/>
      <dgm:t>
        <a:bodyPr/>
        <a:lstStyle/>
        <a:p>
          <a:pPr rtl="0"/>
          <a:r>
            <a:rPr lang="en-US" smtClean="0"/>
            <a:t>Monuments</a:t>
          </a:r>
          <a:endParaRPr lang="en-US"/>
        </a:p>
      </dgm:t>
    </dgm:pt>
    <dgm:pt modelId="{08DB7D24-B462-441D-9684-AEFA1340F09E}" type="parTrans" cxnId="{80E1A1A6-0184-467F-AEBE-907097D3B433}">
      <dgm:prSet/>
      <dgm:spPr/>
      <dgm:t>
        <a:bodyPr/>
        <a:lstStyle/>
        <a:p>
          <a:endParaRPr lang="en-US"/>
        </a:p>
      </dgm:t>
    </dgm:pt>
    <dgm:pt modelId="{A72C43A1-D238-4F29-84D5-097D5095F887}" type="sibTrans" cxnId="{80E1A1A6-0184-467F-AEBE-907097D3B433}">
      <dgm:prSet/>
      <dgm:spPr/>
      <dgm:t>
        <a:bodyPr/>
        <a:lstStyle/>
        <a:p>
          <a:endParaRPr lang="en-US"/>
        </a:p>
      </dgm:t>
    </dgm:pt>
    <dgm:pt modelId="{1C0B0BB8-7A79-4B7B-A8D8-E4CB1DCB4091}">
      <dgm:prSet/>
      <dgm:spPr/>
      <dgm:t>
        <a:bodyPr/>
        <a:lstStyle/>
        <a:p>
          <a:pPr rtl="0"/>
          <a:r>
            <a:rPr lang="en-US" dirty="0" smtClean="0"/>
            <a:t>Natural</a:t>
          </a:r>
          <a:endParaRPr lang="en-US" dirty="0"/>
        </a:p>
      </dgm:t>
    </dgm:pt>
    <dgm:pt modelId="{302481FD-ADAD-451C-B29D-10CC4D4A6C92}" type="parTrans" cxnId="{0130268A-4E42-4A74-B57C-D135B2B5497E}">
      <dgm:prSet/>
      <dgm:spPr/>
      <dgm:t>
        <a:bodyPr/>
        <a:lstStyle/>
        <a:p>
          <a:endParaRPr lang="en-US"/>
        </a:p>
      </dgm:t>
    </dgm:pt>
    <dgm:pt modelId="{5013EF96-6BD0-48F5-8218-2393186D22DD}" type="sibTrans" cxnId="{0130268A-4E42-4A74-B57C-D135B2B5497E}">
      <dgm:prSet/>
      <dgm:spPr/>
      <dgm:t>
        <a:bodyPr/>
        <a:lstStyle/>
        <a:p>
          <a:endParaRPr lang="en-US"/>
        </a:p>
      </dgm:t>
    </dgm:pt>
    <dgm:pt modelId="{722D03EF-578D-44F6-878F-A2BB888BA36F}">
      <dgm:prSet/>
      <dgm:spPr/>
      <dgm:t>
        <a:bodyPr/>
        <a:lstStyle/>
        <a:p>
          <a:pPr rtl="0"/>
          <a:r>
            <a:rPr lang="en-US" dirty="0" smtClean="0"/>
            <a:t>Artificial</a:t>
          </a:r>
          <a:endParaRPr lang="en-US" dirty="0"/>
        </a:p>
      </dgm:t>
    </dgm:pt>
    <dgm:pt modelId="{10A53A12-E508-41D6-BAAC-F7F3DC5C147D}" type="parTrans" cxnId="{FEE7E3D4-A77D-4187-B497-7D4F443AE7DB}">
      <dgm:prSet/>
      <dgm:spPr/>
      <dgm:t>
        <a:bodyPr/>
        <a:lstStyle/>
        <a:p>
          <a:endParaRPr lang="en-US"/>
        </a:p>
      </dgm:t>
    </dgm:pt>
    <dgm:pt modelId="{CF1D0A7F-404C-403B-93F3-DB1679FED662}" type="sibTrans" cxnId="{FEE7E3D4-A77D-4187-B497-7D4F443AE7DB}">
      <dgm:prSet/>
      <dgm:spPr/>
      <dgm:t>
        <a:bodyPr/>
        <a:lstStyle/>
        <a:p>
          <a:endParaRPr lang="en-US"/>
        </a:p>
      </dgm:t>
    </dgm:pt>
    <dgm:pt modelId="{513EAFFC-F387-4B50-88CF-6F3CA95EFA1C}">
      <dgm:prSet/>
      <dgm:spPr/>
      <dgm:t>
        <a:bodyPr/>
        <a:lstStyle/>
        <a:p>
          <a:pPr rtl="0"/>
          <a:r>
            <a:rPr lang="en-US" dirty="0" smtClean="0"/>
            <a:t>Record</a:t>
          </a:r>
          <a:endParaRPr lang="en-US" dirty="0"/>
        </a:p>
      </dgm:t>
    </dgm:pt>
    <dgm:pt modelId="{8B023F5E-81A6-45E4-93FD-B9E6C4EAE3A7}" type="parTrans" cxnId="{BF49FA19-3596-4898-BF5F-E7AE0D89FA20}">
      <dgm:prSet/>
      <dgm:spPr/>
      <dgm:t>
        <a:bodyPr/>
        <a:lstStyle/>
        <a:p>
          <a:endParaRPr lang="en-US"/>
        </a:p>
      </dgm:t>
    </dgm:pt>
    <dgm:pt modelId="{C58FDD2F-068D-4D9A-A2D1-A558E4934581}" type="sibTrans" cxnId="{BF49FA19-3596-4898-BF5F-E7AE0D89FA20}">
      <dgm:prSet/>
      <dgm:spPr/>
      <dgm:t>
        <a:bodyPr/>
        <a:lstStyle/>
        <a:p>
          <a:endParaRPr lang="en-US"/>
        </a:p>
      </dgm:t>
    </dgm:pt>
    <dgm:pt modelId="{046623B9-A3E6-4666-91EC-C53562C0299E}">
      <dgm:prSet/>
      <dgm:spPr/>
      <dgm:t>
        <a:bodyPr/>
        <a:lstStyle/>
        <a:p>
          <a:pPr rtl="0"/>
          <a:r>
            <a:rPr lang="en-US" smtClean="0"/>
            <a:t>Measurements</a:t>
          </a:r>
          <a:endParaRPr lang="en-US"/>
        </a:p>
      </dgm:t>
    </dgm:pt>
    <dgm:pt modelId="{29211EDD-DEBC-45D8-968D-7E04FA1B7A40}" type="parTrans" cxnId="{7CC1AD96-B04D-4672-8C4C-593F4C62A8B8}">
      <dgm:prSet/>
      <dgm:spPr/>
      <dgm:t>
        <a:bodyPr/>
        <a:lstStyle/>
        <a:p>
          <a:endParaRPr lang="en-US"/>
        </a:p>
      </dgm:t>
    </dgm:pt>
    <dgm:pt modelId="{D094CD74-CEFC-4655-8EA2-11039EDA2937}" type="sibTrans" cxnId="{7CC1AD96-B04D-4672-8C4C-593F4C62A8B8}">
      <dgm:prSet/>
      <dgm:spPr/>
      <dgm:t>
        <a:bodyPr/>
        <a:lstStyle/>
        <a:p>
          <a:endParaRPr lang="en-US"/>
        </a:p>
      </dgm:t>
    </dgm:pt>
    <dgm:pt modelId="{C5C797B1-F315-4DA8-A0EC-24264592AD3C}">
      <dgm:prSet/>
      <dgm:spPr/>
      <dgm:t>
        <a:bodyPr/>
        <a:lstStyle/>
        <a:p>
          <a:pPr rtl="0"/>
          <a:r>
            <a:rPr lang="en-US" smtClean="0"/>
            <a:t>Direction</a:t>
          </a:r>
          <a:endParaRPr lang="en-US"/>
        </a:p>
      </dgm:t>
    </dgm:pt>
    <dgm:pt modelId="{CF39C695-C6AF-4B42-91E9-B7F809A81E37}" type="parTrans" cxnId="{893C732D-13F1-4111-9977-83781FEDD371}">
      <dgm:prSet/>
      <dgm:spPr/>
      <dgm:t>
        <a:bodyPr/>
        <a:lstStyle/>
        <a:p>
          <a:endParaRPr lang="en-US"/>
        </a:p>
      </dgm:t>
    </dgm:pt>
    <dgm:pt modelId="{F25AF933-2110-4E9D-8B20-A9843B2BB6A4}" type="sibTrans" cxnId="{893C732D-13F1-4111-9977-83781FEDD371}">
      <dgm:prSet/>
      <dgm:spPr/>
      <dgm:t>
        <a:bodyPr/>
        <a:lstStyle/>
        <a:p>
          <a:endParaRPr lang="en-US"/>
        </a:p>
      </dgm:t>
    </dgm:pt>
    <dgm:pt modelId="{957C900B-82BE-4CEE-87FC-57CD4ECFA3EE}">
      <dgm:prSet/>
      <dgm:spPr/>
      <dgm:t>
        <a:bodyPr/>
        <a:lstStyle/>
        <a:p>
          <a:pPr rtl="0"/>
          <a:r>
            <a:rPr lang="en-US" dirty="0" smtClean="0"/>
            <a:t>Distance</a:t>
          </a:r>
          <a:endParaRPr lang="en-US" dirty="0"/>
        </a:p>
      </dgm:t>
    </dgm:pt>
    <dgm:pt modelId="{73845CC9-E9CA-4013-8FEF-21E0B823B604}" type="parTrans" cxnId="{3894C108-C04D-4276-8419-0C1E8B66CA2D}">
      <dgm:prSet/>
      <dgm:spPr/>
      <dgm:t>
        <a:bodyPr/>
        <a:lstStyle/>
        <a:p>
          <a:endParaRPr lang="en-US"/>
        </a:p>
      </dgm:t>
    </dgm:pt>
    <dgm:pt modelId="{FA9D6E67-E837-4958-9192-1E8D80C816BA}" type="sibTrans" cxnId="{3894C108-C04D-4276-8419-0C1E8B66CA2D}">
      <dgm:prSet/>
      <dgm:spPr/>
      <dgm:t>
        <a:bodyPr/>
        <a:lstStyle/>
        <a:p>
          <a:endParaRPr lang="en-US"/>
        </a:p>
      </dgm:t>
    </dgm:pt>
    <dgm:pt modelId="{E02E019E-9CC4-45A6-9CAC-E15AA8388CED}">
      <dgm:prSet/>
      <dgm:spPr/>
      <dgm:t>
        <a:bodyPr/>
        <a:lstStyle/>
        <a:p>
          <a:pPr rtl="0"/>
          <a:r>
            <a:rPr lang="en-US" dirty="0" smtClean="0"/>
            <a:t>Area</a:t>
          </a:r>
          <a:endParaRPr lang="en-US" dirty="0"/>
        </a:p>
      </dgm:t>
    </dgm:pt>
    <dgm:pt modelId="{9CFF85F3-324D-4C00-A6C1-17E15F42A10C}" type="parTrans" cxnId="{DD80EDB0-3C45-42E2-9957-5FEF4812F506}">
      <dgm:prSet/>
      <dgm:spPr/>
      <dgm:t>
        <a:bodyPr/>
        <a:lstStyle/>
        <a:p>
          <a:endParaRPr lang="en-US"/>
        </a:p>
      </dgm:t>
    </dgm:pt>
    <dgm:pt modelId="{BF87AFAC-3677-4AC7-B0DA-1464D52A74D8}" type="sibTrans" cxnId="{DD80EDB0-3C45-42E2-9957-5FEF4812F506}">
      <dgm:prSet/>
      <dgm:spPr/>
      <dgm:t>
        <a:bodyPr/>
        <a:lstStyle/>
        <a:p>
          <a:endParaRPr lang="en-US"/>
        </a:p>
      </dgm:t>
    </dgm:pt>
    <dgm:pt modelId="{BDE92B42-CA1C-4747-81C6-482BC072A9B2}" type="pres">
      <dgm:prSet presAssocID="{97BD82CD-A54C-46FA-859D-519753036B5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490629C-BA17-4D3B-9536-68499EE33F63}" type="pres">
      <dgm:prSet presAssocID="{97BD82CD-A54C-46FA-859D-519753036B5D}" presName="pyramid" presStyleLbl="node1" presStyleIdx="0" presStyleCnt="1"/>
      <dgm:spPr/>
      <dgm:t>
        <a:bodyPr/>
        <a:lstStyle/>
        <a:p>
          <a:endParaRPr lang="en-US"/>
        </a:p>
      </dgm:t>
    </dgm:pt>
    <dgm:pt modelId="{E88BD65E-96A2-4320-84FB-5D951B154A50}" type="pres">
      <dgm:prSet presAssocID="{97BD82CD-A54C-46FA-859D-519753036B5D}" presName="theList" presStyleCnt="0"/>
      <dgm:spPr/>
      <dgm:t>
        <a:bodyPr/>
        <a:lstStyle/>
        <a:p>
          <a:endParaRPr lang="en-US"/>
        </a:p>
      </dgm:t>
    </dgm:pt>
    <dgm:pt modelId="{B055FF31-0ABE-4B23-8BA4-2029F9459074}" type="pres">
      <dgm:prSet presAssocID="{3C885D87-FC48-4843-A41F-CDA56A3D5311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33149-18BC-4FCA-AFC4-2E158763E5F5}" type="pres">
      <dgm:prSet presAssocID="{3C885D87-FC48-4843-A41F-CDA56A3D5311}" presName="aSpace" presStyleCnt="0"/>
      <dgm:spPr/>
      <dgm:t>
        <a:bodyPr/>
        <a:lstStyle/>
        <a:p>
          <a:endParaRPr lang="en-US"/>
        </a:p>
      </dgm:t>
    </dgm:pt>
    <dgm:pt modelId="{365AE331-3527-462B-B77D-18EE132BF9F8}" type="pres">
      <dgm:prSet presAssocID="{8383B838-5F0B-4D50-9F3A-AEBC0DC53A81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87149-B163-4413-81ED-2AB86AA67E27}" type="pres">
      <dgm:prSet presAssocID="{8383B838-5F0B-4D50-9F3A-AEBC0DC53A81}" presName="aSpace" presStyleCnt="0"/>
      <dgm:spPr/>
      <dgm:t>
        <a:bodyPr/>
        <a:lstStyle/>
        <a:p>
          <a:endParaRPr lang="en-US"/>
        </a:p>
      </dgm:t>
    </dgm:pt>
    <dgm:pt modelId="{54217A2C-F738-40CF-96FF-76FF7AAED3D1}" type="pres">
      <dgm:prSet presAssocID="{DE3BBA7A-2FA8-4E6F-B57D-DE0279B8B53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8FF36-E8CC-4BD4-B781-66A7DEAD9C33}" type="pres">
      <dgm:prSet presAssocID="{DE3BBA7A-2FA8-4E6F-B57D-DE0279B8B53F}" presName="aSpace" presStyleCnt="0"/>
      <dgm:spPr/>
      <dgm:t>
        <a:bodyPr/>
        <a:lstStyle/>
        <a:p>
          <a:endParaRPr lang="en-US"/>
        </a:p>
      </dgm:t>
    </dgm:pt>
    <dgm:pt modelId="{C111FAFE-A3F1-41FD-B2A8-0D132E276B97}" type="pres">
      <dgm:prSet presAssocID="{B1DB1CF6-5B13-4318-BB0F-CB8C28A6A021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6C3AA-B627-45AF-BD87-9A5E86C18FF6}" type="pres">
      <dgm:prSet presAssocID="{B1DB1CF6-5B13-4318-BB0F-CB8C28A6A021}" presName="aSpace" presStyleCnt="0"/>
      <dgm:spPr/>
      <dgm:t>
        <a:bodyPr/>
        <a:lstStyle/>
        <a:p>
          <a:endParaRPr lang="en-US"/>
        </a:p>
      </dgm:t>
    </dgm:pt>
    <dgm:pt modelId="{D1B227A5-EFD7-4863-B0DB-9EE6023830B2}" type="pres">
      <dgm:prSet presAssocID="{3DE293DB-F9E6-4480-9851-219B4A95DDA1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84256-821D-435D-A9CC-95DE2E03C124}" type="pres">
      <dgm:prSet presAssocID="{3DE293DB-F9E6-4480-9851-219B4A95DDA1}" presName="aSpace" presStyleCnt="0"/>
      <dgm:spPr/>
      <dgm:t>
        <a:bodyPr/>
        <a:lstStyle/>
        <a:p>
          <a:endParaRPr lang="en-US"/>
        </a:p>
      </dgm:t>
    </dgm:pt>
    <dgm:pt modelId="{CD34F04A-089F-45BC-9F28-DB3FFB079889}" type="pres">
      <dgm:prSet presAssocID="{046623B9-A3E6-4666-91EC-C53562C0299E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F2433-29CA-4DE7-B1D2-2B4582489D37}" type="pres">
      <dgm:prSet presAssocID="{046623B9-A3E6-4666-91EC-C53562C0299E}" presName="aSpace" presStyleCnt="0"/>
      <dgm:spPr/>
      <dgm:t>
        <a:bodyPr/>
        <a:lstStyle/>
        <a:p>
          <a:endParaRPr lang="en-US"/>
        </a:p>
      </dgm:t>
    </dgm:pt>
  </dgm:ptLst>
  <dgm:cxnLst>
    <dgm:cxn modelId="{A90DC64B-844E-40BE-A87F-3B55C0FD4BF1}" type="presOf" srcId="{B1DB1CF6-5B13-4318-BB0F-CB8C28A6A021}" destId="{C111FAFE-A3F1-41FD-B2A8-0D132E276B97}" srcOrd="0" destOrd="0" presId="urn:microsoft.com/office/officeart/2005/8/layout/pyramid2"/>
    <dgm:cxn modelId="{0130268A-4E42-4A74-B57C-D135B2B5497E}" srcId="{3DE293DB-F9E6-4480-9851-219B4A95DDA1}" destId="{1C0B0BB8-7A79-4B7B-A8D8-E4CB1DCB4091}" srcOrd="0" destOrd="0" parTransId="{302481FD-ADAD-451C-B29D-10CC4D4A6C92}" sibTransId="{5013EF96-6BD0-48F5-8218-2393186D22DD}"/>
    <dgm:cxn modelId="{765BBE72-EFF9-423C-A031-AFDCBF7BA5FD}" type="presOf" srcId="{C5C797B1-F315-4DA8-A0EC-24264592AD3C}" destId="{CD34F04A-089F-45BC-9F28-DB3FFB079889}" srcOrd="0" destOrd="1" presId="urn:microsoft.com/office/officeart/2005/8/layout/pyramid2"/>
    <dgm:cxn modelId="{893C732D-13F1-4111-9977-83781FEDD371}" srcId="{046623B9-A3E6-4666-91EC-C53562C0299E}" destId="{C5C797B1-F315-4DA8-A0EC-24264592AD3C}" srcOrd="0" destOrd="0" parTransId="{CF39C695-C6AF-4B42-91E9-B7F809A81E37}" sibTransId="{F25AF933-2110-4E9D-8B20-A9843B2BB6A4}"/>
    <dgm:cxn modelId="{E2C753E3-99D4-46B9-8B32-45E5D7A3D655}" type="presOf" srcId="{3C885D87-FC48-4843-A41F-CDA56A3D5311}" destId="{B055FF31-0ABE-4B23-8BA4-2029F9459074}" srcOrd="0" destOrd="0" presId="urn:microsoft.com/office/officeart/2005/8/layout/pyramid2"/>
    <dgm:cxn modelId="{BF49FA19-3596-4898-BF5F-E7AE0D89FA20}" srcId="{3DE293DB-F9E6-4480-9851-219B4A95DDA1}" destId="{513EAFFC-F387-4B50-88CF-6F3CA95EFA1C}" srcOrd="2" destOrd="0" parTransId="{8B023F5E-81A6-45E4-93FD-B9E6C4EAE3A7}" sibTransId="{C58FDD2F-068D-4D9A-A2D1-A558E4934581}"/>
    <dgm:cxn modelId="{987E1D21-582E-4624-AB5F-B7BD119F9ADC}" type="presOf" srcId="{DE3BBA7A-2FA8-4E6F-B57D-DE0279B8B53F}" destId="{54217A2C-F738-40CF-96FF-76FF7AAED3D1}" srcOrd="0" destOrd="0" presId="urn:microsoft.com/office/officeart/2005/8/layout/pyramid2"/>
    <dgm:cxn modelId="{CE595B0F-601A-4800-B3B2-E465A576FD1C}" type="presOf" srcId="{97BD82CD-A54C-46FA-859D-519753036B5D}" destId="{BDE92B42-CA1C-4747-81C6-482BC072A9B2}" srcOrd="0" destOrd="0" presId="urn:microsoft.com/office/officeart/2005/8/layout/pyramid2"/>
    <dgm:cxn modelId="{80E1A1A6-0184-467F-AEBE-907097D3B433}" srcId="{97BD82CD-A54C-46FA-859D-519753036B5D}" destId="{3DE293DB-F9E6-4480-9851-219B4A95DDA1}" srcOrd="4" destOrd="0" parTransId="{08DB7D24-B462-441D-9684-AEFA1340F09E}" sibTransId="{A72C43A1-D238-4F29-84D5-097D5095F887}"/>
    <dgm:cxn modelId="{53CEF450-875D-4D50-B048-EC007D182E0B}" type="presOf" srcId="{957C900B-82BE-4CEE-87FC-57CD4ECFA3EE}" destId="{CD34F04A-089F-45BC-9F28-DB3FFB079889}" srcOrd="0" destOrd="2" presId="urn:microsoft.com/office/officeart/2005/8/layout/pyramid2"/>
    <dgm:cxn modelId="{4179CE1E-A454-419A-9A4D-F6098EAA017D}" type="presOf" srcId="{513EAFFC-F387-4B50-88CF-6F3CA95EFA1C}" destId="{D1B227A5-EFD7-4863-B0DB-9EE6023830B2}" srcOrd="0" destOrd="3" presId="urn:microsoft.com/office/officeart/2005/8/layout/pyramid2"/>
    <dgm:cxn modelId="{73D6030E-8D9E-4513-8079-9EDC2EA01863}" srcId="{97BD82CD-A54C-46FA-859D-519753036B5D}" destId="{DE3BBA7A-2FA8-4E6F-B57D-DE0279B8B53F}" srcOrd="2" destOrd="0" parTransId="{D72A3241-F7F3-4D7E-BB93-AFDCB68812FB}" sibTransId="{8278FD96-CE42-4C7C-9FB7-158D7DC7247E}"/>
    <dgm:cxn modelId="{ADD52630-4E9F-43DA-A120-A56723E2F37F}" type="presOf" srcId="{1C0B0BB8-7A79-4B7B-A8D8-E4CB1DCB4091}" destId="{D1B227A5-EFD7-4863-B0DB-9EE6023830B2}" srcOrd="0" destOrd="1" presId="urn:microsoft.com/office/officeart/2005/8/layout/pyramid2"/>
    <dgm:cxn modelId="{7CC1AD96-B04D-4672-8C4C-593F4C62A8B8}" srcId="{97BD82CD-A54C-46FA-859D-519753036B5D}" destId="{046623B9-A3E6-4666-91EC-C53562C0299E}" srcOrd="5" destOrd="0" parTransId="{29211EDD-DEBC-45D8-968D-7E04FA1B7A40}" sibTransId="{D094CD74-CEFC-4655-8EA2-11039EDA2937}"/>
    <dgm:cxn modelId="{2D6D1BE6-ED32-4003-A3CC-D848ED583D1B}" srcId="{97BD82CD-A54C-46FA-859D-519753036B5D}" destId="{3C885D87-FC48-4843-A41F-CDA56A3D5311}" srcOrd="0" destOrd="0" parTransId="{6D4D095A-FD28-4610-9D78-E0ACE3AFD9C4}" sibTransId="{38498371-1DB7-4211-B7F9-BA84C8A5C2DE}"/>
    <dgm:cxn modelId="{9C356187-12CA-4A3E-BF8A-A6067ED4B945}" type="presOf" srcId="{046623B9-A3E6-4666-91EC-C53562C0299E}" destId="{CD34F04A-089F-45BC-9F28-DB3FFB079889}" srcOrd="0" destOrd="0" presId="urn:microsoft.com/office/officeart/2005/8/layout/pyramid2"/>
    <dgm:cxn modelId="{1DE1F2C3-F675-40C6-A27B-25E20C2727E7}" type="presOf" srcId="{3DE293DB-F9E6-4480-9851-219B4A95DDA1}" destId="{D1B227A5-EFD7-4863-B0DB-9EE6023830B2}" srcOrd="0" destOrd="0" presId="urn:microsoft.com/office/officeart/2005/8/layout/pyramid2"/>
    <dgm:cxn modelId="{71C7AAC8-262E-4BAD-B502-F5B4A565F5B5}" srcId="{97BD82CD-A54C-46FA-859D-519753036B5D}" destId="{B1DB1CF6-5B13-4318-BB0F-CB8C28A6A021}" srcOrd="3" destOrd="0" parTransId="{B9BE151D-09CB-4110-9C9B-75CE38290778}" sibTransId="{AD6E8722-DCE5-4231-95E7-CF646AF62E8C}"/>
    <dgm:cxn modelId="{96F7B4C1-B8BD-4956-939D-1F80B5B82557}" type="presOf" srcId="{722D03EF-578D-44F6-878F-A2BB888BA36F}" destId="{D1B227A5-EFD7-4863-B0DB-9EE6023830B2}" srcOrd="0" destOrd="2" presId="urn:microsoft.com/office/officeart/2005/8/layout/pyramid2"/>
    <dgm:cxn modelId="{FEE7E3D4-A77D-4187-B497-7D4F443AE7DB}" srcId="{3DE293DB-F9E6-4480-9851-219B4A95DDA1}" destId="{722D03EF-578D-44F6-878F-A2BB888BA36F}" srcOrd="1" destOrd="0" parTransId="{10A53A12-E508-41D6-BAAC-F7F3DC5C147D}" sibTransId="{CF1D0A7F-404C-403B-93F3-DB1679FED662}"/>
    <dgm:cxn modelId="{28D81634-36ED-4831-A0BD-C1389AFD3513}" type="presOf" srcId="{8383B838-5F0B-4D50-9F3A-AEBC0DC53A81}" destId="{365AE331-3527-462B-B77D-18EE132BF9F8}" srcOrd="0" destOrd="0" presId="urn:microsoft.com/office/officeart/2005/8/layout/pyramid2"/>
    <dgm:cxn modelId="{3894C108-C04D-4276-8419-0C1E8B66CA2D}" srcId="{046623B9-A3E6-4666-91EC-C53562C0299E}" destId="{957C900B-82BE-4CEE-87FC-57CD4ECFA3EE}" srcOrd="1" destOrd="0" parTransId="{73845CC9-E9CA-4013-8FEF-21E0B823B604}" sibTransId="{FA9D6E67-E837-4958-9192-1E8D80C816BA}"/>
    <dgm:cxn modelId="{A6220ACE-7BA8-44C8-B30A-EFDC15714634}" srcId="{97BD82CD-A54C-46FA-859D-519753036B5D}" destId="{8383B838-5F0B-4D50-9F3A-AEBC0DC53A81}" srcOrd="1" destOrd="0" parTransId="{8F754733-7F95-4D57-802A-6427A0C8DCC9}" sibTransId="{1A634EF4-4521-42A4-9D2A-BA88918C3E11}"/>
    <dgm:cxn modelId="{DD80EDB0-3C45-42E2-9957-5FEF4812F506}" srcId="{046623B9-A3E6-4666-91EC-C53562C0299E}" destId="{E02E019E-9CC4-45A6-9CAC-E15AA8388CED}" srcOrd="2" destOrd="0" parTransId="{9CFF85F3-324D-4C00-A6C1-17E15F42A10C}" sibTransId="{BF87AFAC-3677-4AC7-B0DA-1464D52A74D8}"/>
    <dgm:cxn modelId="{CEC44879-2647-4D99-97C2-D288A347CEE7}" type="presOf" srcId="{E02E019E-9CC4-45A6-9CAC-E15AA8388CED}" destId="{CD34F04A-089F-45BC-9F28-DB3FFB079889}" srcOrd="0" destOrd="3" presId="urn:microsoft.com/office/officeart/2005/8/layout/pyramid2"/>
    <dgm:cxn modelId="{FB4CE099-87D7-4D37-AB20-7D434045ACBC}" type="presParOf" srcId="{BDE92B42-CA1C-4747-81C6-482BC072A9B2}" destId="{A490629C-BA17-4D3B-9536-68499EE33F63}" srcOrd="0" destOrd="0" presId="urn:microsoft.com/office/officeart/2005/8/layout/pyramid2"/>
    <dgm:cxn modelId="{192427AB-2603-4E3E-87E6-493F60918D22}" type="presParOf" srcId="{BDE92B42-CA1C-4747-81C6-482BC072A9B2}" destId="{E88BD65E-96A2-4320-84FB-5D951B154A50}" srcOrd="1" destOrd="0" presId="urn:microsoft.com/office/officeart/2005/8/layout/pyramid2"/>
    <dgm:cxn modelId="{A3C89E21-3106-4663-9F0F-96E4C984F479}" type="presParOf" srcId="{E88BD65E-96A2-4320-84FB-5D951B154A50}" destId="{B055FF31-0ABE-4B23-8BA4-2029F9459074}" srcOrd="0" destOrd="0" presId="urn:microsoft.com/office/officeart/2005/8/layout/pyramid2"/>
    <dgm:cxn modelId="{7678AEB3-FEC2-45AB-A270-68A2DC5E5EAD}" type="presParOf" srcId="{E88BD65E-96A2-4320-84FB-5D951B154A50}" destId="{69333149-18BC-4FCA-AFC4-2E158763E5F5}" srcOrd="1" destOrd="0" presId="urn:microsoft.com/office/officeart/2005/8/layout/pyramid2"/>
    <dgm:cxn modelId="{F6ACE681-A174-433D-80B4-F3705D2DF0ED}" type="presParOf" srcId="{E88BD65E-96A2-4320-84FB-5D951B154A50}" destId="{365AE331-3527-462B-B77D-18EE132BF9F8}" srcOrd="2" destOrd="0" presId="urn:microsoft.com/office/officeart/2005/8/layout/pyramid2"/>
    <dgm:cxn modelId="{4E1020F5-157C-49F0-AD02-1DE79FB1BD57}" type="presParOf" srcId="{E88BD65E-96A2-4320-84FB-5D951B154A50}" destId="{12187149-B163-4413-81ED-2AB86AA67E27}" srcOrd="3" destOrd="0" presId="urn:microsoft.com/office/officeart/2005/8/layout/pyramid2"/>
    <dgm:cxn modelId="{85D6B174-888D-4945-814A-732B77BFCF02}" type="presParOf" srcId="{E88BD65E-96A2-4320-84FB-5D951B154A50}" destId="{54217A2C-F738-40CF-96FF-76FF7AAED3D1}" srcOrd="4" destOrd="0" presId="urn:microsoft.com/office/officeart/2005/8/layout/pyramid2"/>
    <dgm:cxn modelId="{3DA2F832-34E5-4397-8602-AEE3F1A49F77}" type="presParOf" srcId="{E88BD65E-96A2-4320-84FB-5D951B154A50}" destId="{BB18FF36-E8CC-4BD4-B781-66A7DEAD9C33}" srcOrd="5" destOrd="0" presId="urn:microsoft.com/office/officeart/2005/8/layout/pyramid2"/>
    <dgm:cxn modelId="{495C5390-ABC8-4532-9028-4B3DBDCB922F}" type="presParOf" srcId="{E88BD65E-96A2-4320-84FB-5D951B154A50}" destId="{C111FAFE-A3F1-41FD-B2A8-0D132E276B97}" srcOrd="6" destOrd="0" presId="urn:microsoft.com/office/officeart/2005/8/layout/pyramid2"/>
    <dgm:cxn modelId="{A24EE90B-280B-481E-A951-B796B4028201}" type="presParOf" srcId="{E88BD65E-96A2-4320-84FB-5D951B154A50}" destId="{6196C3AA-B627-45AF-BD87-9A5E86C18FF6}" srcOrd="7" destOrd="0" presId="urn:microsoft.com/office/officeart/2005/8/layout/pyramid2"/>
    <dgm:cxn modelId="{83C2CDAB-AEAF-4FAF-8870-F1A8EEEEFD2A}" type="presParOf" srcId="{E88BD65E-96A2-4320-84FB-5D951B154A50}" destId="{D1B227A5-EFD7-4863-B0DB-9EE6023830B2}" srcOrd="8" destOrd="0" presId="urn:microsoft.com/office/officeart/2005/8/layout/pyramid2"/>
    <dgm:cxn modelId="{1FDB9944-D9A0-4B18-A06B-5784E0045AC4}" type="presParOf" srcId="{E88BD65E-96A2-4320-84FB-5D951B154A50}" destId="{22584256-821D-435D-A9CC-95DE2E03C124}" srcOrd="9" destOrd="0" presId="urn:microsoft.com/office/officeart/2005/8/layout/pyramid2"/>
    <dgm:cxn modelId="{25DD6D90-6281-4558-9BD7-343119558277}" type="presParOf" srcId="{E88BD65E-96A2-4320-84FB-5D951B154A50}" destId="{CD34F04A-089F-45BC-9F28-DB3FFB079889}" srcOrd="10" destOrd="0" presId="urn:microsoft.com/office/officeart/2005/8/layout/pyramid2"/>
    <dgm:cxn modelId="{6A08304D-E995-4282-9674-6DD4A652E12D}" type="presParOf" srcId="{E88BD65E-96A2-4320-84FB-5D951B154A50}" destId="{0C2F2433-29CA-4DE7-B1D2-2B4582489D3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04113-D08F-40D3-AC4E-AE28E40DD687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A78EFE-40C9-493D-960E-3F035B16F834}">
      <dgm:prSet/>
      <dgm:spPr/>
      <dgm:t>
        <a:bodyPr/>
        <a:lstStyle/>
        <a:p>
          <a:pPr rtl="0"/>
          <a:r>
            <a:rPr lang="en-US" dirty="0" smtClean="0"/>
            <a:t>Must contain enough language to convey a sense of what is being described</a:t>
          </a:r>
          <a:endParaRPr lang="en-US" dirty="0"/>
        </a:p>
      </dgm:t>
    </dgm:pt>
    <dgm:pt modelId="{D9CFB4BE-DF0D-4A04-B1DD-5B553CE9E3FD}" type="parTrans" cxnId="{F84C3F9E-BE5D-4856-A411-502B2EA43119}">
      <dgm:prSet/>
      <dgm:spPr/>
      <dgm:t>
        <a:bodyPr/>
        <a:lstStyle/>
        <a:p>
          <a:endParaRPr lang="en-US"/>
        </a:p>
      </dgm:t>
    </dgm:pt>
    <dgm:pt modelId="{89356974-8D22-4656-B07E-545311FCFBF8}" type="sibTrans" cxnId="{F84C3F9E-BE5D-4856-A411-502B2EA43119}">
      <dgm:prSet/>
      <dgm:spPr/>
      <dgm:t>
        <a:bodyPr/>
        <a:lstStyle/>
        <a:p>
          <a:endParaRPr lang="en-US"/>
        </a:p>
      </dgm:t>
    </dgm:pt>
    <dgm:pt modelId="{85A40EBD-6121-46F0-A02A-CD4F98311FBA}">
      <dgm:prSet/>
      <dgm:spPr/>
      <dgm:t>
        <a:bodyPr/>
        <a:lstStyle/>
        <a:p>
          <a:pPr rtl="0"/>
          <a:r>
            <a:rPr lang="en-US" dirty="0" smtClean="0"/>
            <a:t>Include all the elements shown on a plat that is feasibly possible.</a:t>
          </a:r>
          <a:endParaRPr lang="en-US" dirty="0"/>
        </a:p>
      </dgm:t>
    </dgm:pt>
    <dgm:pt modelId="{9D132EBF-972F-4FC7-AB85-50AAD22BB6A8}" type="parTrans" cxnId="{4B0DB195-1B4A-4F10-A3EF-90DA24ADBC90}">
      <dgm:prSet/>
      <dgm:spPr/>
      <dgm:t>
        <a:bodyPr/>
        <a:lstStyle/>
        <a:p>
          <a:endParaRPr lang="en-US"/>
        </a:p>
      </dgm:t>
    </dgm:pt>
    <dgm:pt modelId="{188222B5-99E5-40E3-B063-3CC13B6E37C7}" type="sibTrans" cxnId="{4B0DB195-1B4A-4F10-A3EF-90DA24ADBC90}">
      <dgm:prSet/>
      <dgm:spPr/>
      <dgm:t>
        <a:bodyPr/>
        <a:lstStyle/>
        <a:p>
          <a:endParaRPr lang="en-US"/>
        </a:p>
      </dgm:t>
    </dgm:pt>
    <dgm:pt modelId="{9B086A28-6EE5-4D3B-AC4F-D3E10E2A0577}">
      <dgm:prSet/>
      <dgm:spPr/>
      <dgm:t>
        <a:bodyPr/>
        <a:lstStyle/>
        <a:p>
          <a:pPr rtl="0"/>
          <a:r>
            <a:rPr lang="en-US" dirty="0" smtClean="0"/>
            <a:t>Tell the story of the boundary. Describe it so anyone can picture it.</a:t>
          </a:r>
          <a:endParaRPr lang="en-US" dirty="0"/>
        </a:p>
      </dgm:t>
    </dgm:pt>
    <dgm:pt modelId="{DC0FBBEA-3A9B-4EF0-8A83-52EA8FC26E60}" type="parTrans" cxnId="{45C2BF50-4330-4CA8-9998-697B513CA8B3}">
      <dgm:prSet/>
      <dgm:spPr/>
      <dgm:t>
        <a:bodyPr/>
        <a:lstStyle/>
        <a:p>
          <a:endParaRPr lang="en-US"/>
        </a:p>
      </dgm:t>
    </dgm:pt>
    <dgm:pt modelId="{9EC674E1-3A0E-4CB0-AA95-5803A739DECD}" type="sibTrans" cxnId="{45C2BF50-4330-4CA8-9998-697B513CA8B3}">
      <dgm:prSet/>
      <dgm:spPr/>
      <dgm:t>
        <a:bodyPr/>
        <a:lstStyle/>
        <a:p>
          <a:endParaRPr lang="en-US"/>
        </a:p>
      </dgm:t>
    </dgm:pt>
    <dgm:pt modelId="{04AC4D7C-0F8C-4790-B572-805871ADEE9E}">
      <dgm:prSet/>
      <dgm:spPr/>
      <dgm:t>
        <a:bodyPr/>
        <a:lstStyle/>
        <a:p>
          <a:pPr rtl="0"/>
          <a:r>
            <a:rPr lang="en-US" dirty="0" smtClean="0"/>
            <a:t>Have enough elements of the dimensions to reconstruct the survey.</a:t>
          </a:r>
          <a:endParaRPr lang="en-US" dirty="0"/>
        </a:p>
      </dgm:t>
    </dgm:pt>
    <dgm:pt modelId="{02E59FAC-73F6-40D8-BA4D-FFE8C4DADF0D}" type="parTrans" cxnId="{CCB0C9E2-3696-42CD-92C0-3EAE13F44E42}">
      <dgm:prSet/>
      <dgm:spPr/>
      <dgm:t>
        <a:bodyPr/>
        <a:lstStyle/>
        <a:p>
          <a:endParaRPr lang="en-US"/>
        </a:p>
      </dgm:t>
    </dgm:pt>
    <dgm:pt modelId="{36775CF5-02B7-481C-95E8-C4AF71C583A9}" type="sibTrans" cxnId="{CCB0C9E2-3696-42CD-92C0-3EAE13F44E42}">
      <dgm:prSet/>
      <dgm:spPr/>
      <dgm:t>
        <a:bodyPr/>
        <a:lstStyle/>
        <a:p>
          <a:endParaRPr lang="en-US"/>
        </a:p>
      </dgm:t>
    </dgm:pt>
    <dgm:pt modelId="{BFB1A639-F919-4EC2-BAF1-845FE1C6B003}">
      <dgm:prSet/>
      <dgm:spPr/>
      <dgm:t>
        <a:bodyPr/>
        <a:lstStyle/>
        <a:p>
          <a:pPr rtl="0"/>
          <a:r>
            <a:rPr lang="en-US" dirty="0" smtClean="0"/>
            <a:t>Legal Description</a:t>
          </a:r>
          <a:endParaRPr lang="en-US" dirty="0"/>
        </a:p>
      </dgm:t>
    </dgm:pt>
    <dgm:pt modelId="{BD9B08FC-522C-4F24-A8A2-427144310809}" type="parTrans" cxnId="{E1FBD89B-F516-4173-82ED-838317BD653D}">
      <dgm:prSet/>
      <dgm:spPr/>
      <dgm:t>
        <a:bodyPr/>
        <a:lstStyle/>
        <a:p>
          <a:endParaRPr lang="en-US"/>
        </a:p>
      </dgm:t>
    </dgm:pt>
    <dgm:pt modelId="{62C6CFEF-3C9F-448C-BFB5-2E5F2B73025E}" type="sibTrans" cxnId="{E1FBD89B-F516-4173-82ED-838317BD653D}">
      <dgm:prSet/>
      <dgm:spPr/>
      <dgm:t>
        <a:bodyPr/>
        <a:lstStyle/>
        <a:p>
          <a:endParaRPr lang="en-US"/>
        </a:p>
      </dgm:t>
    </dgm:pt>
    <dgm:pt modelId="{692F1A79-8978-4DEB-AACB-77A5C22F2450}">
      <dgm:prSet/>
      <dgm:spPr/>
      <dgm:t>
        <a:bodyPr/>
        <a:lstStyle/>
        <a:p>
          <a:pPr rtl="0"/>
          <a:r>
            <a:rPr lang="en-US" dirty="0" smtClean="0"/>
            <a:t>Describe some more.</a:t>
          </a:r>
          <a:endParaRPr lang="en-US" dirty="0"/>
        </a:p>
      </dgm:t>
    </dgm:pt>
    <dgm:pt modelId="{995E4533-2EEF-4C1C-8135-5F3B2ADE805B}" type="parTrans" cxnId="{47A97AB9-DE50-498D-B600-1F490E0AE95E}">
      <dgm:prSet/>
      <dgm:spPr/>
      <dgm:t>
        <a:bodyPr/>
        <a:lstStyle/>
        <a:p>
          <a:endParaRPr lang="en-US"/>
        </a:p>
      </dgm:t>
    </dgm:pt>
    <dgm:pt modelId="{8E65B784-729A-44BE-8820-32DAD31C766F}" type="sibTrans" cxnId="{47A97AB9-DE50-498D-B600-1F490E0AE95E}">
      <dgm:prSet/>
      <dgm:spPr/>
      <dgm:t>
        <a:bodyPr/>
        <a:lstStyle/>
        <a:p>
          <a:endParaRPr lang="en-US"/>
        </a:p>
      </dgm:t>
    </dgm:pt>
    <dgm:pt modelId="{5C016FA3-539C-4825-A5D8-E6C326A2024B}" type="pres">
      <dgm:prSet presAssocID="{6CE04113-D08F-40D3-AC4E-AE28E40DD6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FFB7DC-E098-49D7-BF81-3DD686AB69A7}" type="pres">
      <dgm:prSet presAssocID="{6CE04113-D08F-40D3-AC4E-AE28E40DD687}" presName="radial" presStyleCnt="0">
        <dgm:presLayoutVars>
          <dgm:animLvl val="ctr"/>
        </dgm:presLayoutVars>
      </dgm:prSet>
      <dgm:spPr/>
    </dgm:pt>
    <dgm:pt modelId="{E84B7B03-DBD6-486B-9F22-46DEE0B23440}" type="pres">
      <dgm:prSet presAssocID="{BFB1A639-F919-4EC2-BAF1-845FE1C6B003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7BACF241-967F-4EF5-AAE2-0F45CC6ED6C5}" type="pres">
      <dgm:prSet presAssocID="{15A78EFE-40C9-493D-960E-3F035B16F834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15172-E7FF-4243-B66F-C7869ED99827}" type="pres">
      <dgm:prSet presAssocID="{85A40EBD-6121-46F0-A02A-CD4F98311FBA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09727-4047-4033-BFBF-E913A187B0AD}" type="pres">
      <dgm:prSet presAssocID="{9B086A28-6EE5-4D3B-AC4F-D3E10E2A0577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B1A6F-05B7-4A43-BDDF-82F304867586}" type="pres">
      <dgm:prSet presAssocID="{04AC4D7C-0F8C-4790-B572-805871ADEE9E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3788E-BE75-4C00-87F1-23E2E436D00E}" type="pres">
      <dgm:prSet presAssocID="{692F1A79-8978-4DEB-AACB-77A5C22F2450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0DB195-1B4A-4F10-A3EF-90DA24ADBC90}" srcId="{BFB1A639-F919-4EC2-BAF1-845FE1C6B003}" destId="{85A40EBD-6121-46F0-A02A-CD4F98311FBA}" srcOrd="1" destOrd="0" parTransId="{9D132EBF-972F-4FC7-AB85-50AAD22BB6A8}" sibTransId="{188222B5-99E5-40E3-B063-3CC13B6E37C7}"/>
    <dgm:cxn modelId="{E1FBD89B-F516-4173-82ED-838317BD653D}" srcId="{6CE04113-D08F-40D3-AC4E-AE28E40DD687}" destId="{BFB1A639-F919-4EC2-BAF1-845FE1C6B003}" srcOrd="0" destOrd="0" parTransId="{BD9B08FC-522C-4F24-A8A2-427144310809}" sibTransId="{62C6CFEF-3C9F-448C-BFB5-2E5F2B73025E}"/>
    <dgm:cxn modelId="{CCB0C9E2-3696-42CD-92C0-3EAE13F44E42}" srcId="{BFB1A639-F919-4EC2-BAF1-845FE1C6B003}" destId="{04AC4D7C-0F8C-4790-B572-805871ADEE9E}" srcOrd="3" destOrd="0" parTransId="{02E59FAC-73F6-40D8-BA4D-FFE8C4DADF0D}" sibTransId="{36775CF5-02B7-481C-95E8-C4AF71C583A9}"/>
    <dgm:cxn modelId="{B620CBDB-A3DD-46FB-B2EC-F6CFC48C4187}" type="presOf" srcId="{04AC4D7C-0F8C-4790-B572-805871ADEE9E}" destId="{304B1A6F-05B7-4A43-BDDF-82F304867586}" srcOrd="0" destOrd="0" presId="urn:microsoft.com/office/officeart/2005/8/layout/radial3"/>
    <dgm:cxn modelId="{F84C3F9E-BE5D-4856-A411-502B2EA43119}" srcId="{BFB1A639-F919-4EC2-BAF1-845FE1C6B003}" destId="{15A78EFE-40C9-493D-960E-3F035B16F834}" srcOrd="0" destOrd="0" parTransId="{D9CFB4BE-DF0D-4A04-B1DD-5B553CE9E3FD}" sibTransId="{89356974-8D22-4656-B07E-545311FCFBF8}"/>
    <dgm:cxn modelId="{ECCB9B1C-FCA0-46F5-9359-4B951C49DE53}" type="presOf" srcId="{BFB1A639-F919-4EC2-BAF1-845FE1C6B003}" destId="{E84B7B03-DBD6-486B-9F22-46DEE0B23440}" srcOrd="0" destOrd="0" presId="urn:microsoft.com/office/officeart/2005/8/layout/radial3"/>
    <dgm:cxn modelId="{47A97AB9-DE50-498D-B600-1F490E0AE95E}" srcId="{BFB1A639-F919-4EC2-BAF1-845FE1C6B003}" destId="{692F1A79-8978-4DEB-AACB-77A5C22F2450}" srcOrd="4" destOrd="0" parTransId="{995E4533-2EEF-4C1C-8135-5F3B2ADE805B}" sibTransId="{8E65B784-729A-44BE-8820-32DAD31C766F}"/>
    <dgm:cxn modelId="{45C2BF50-4330-4CA8-9998-697B513CA8B3}" srcId="{BFB1A639-F919-4EC2-BAF1-845FE1C6B003}" destId="{9B086A28-6EE5-4D3B-AC4F-D3E10E2A0577}" srcOrd="2" destOrd="0" parTransId="{DC0FBBEA-3A9B-4EF0-8A83-52EA8FC26E60}" sibTransId="{9EC674E1-3A0E-4CB0-AA95-5803A739DECD}"/>
    <dgm:cxn modelId="{09DDECFC-617C-4F86-994A-CA6BE61A3585}" type="presOf" srcId="{85A40EBD-6121-46F0-A02A-CD4F98311FBA}" destId="{5BB15172-E7FF-4243-B66F-C7869ED99827}" srcOrd="0" destOrd="0" presId="urn:microsoft.com/office/officeart/2005/8/layout/radial3"/>
    <dgm:cxn modelId="{74E0189C-13D3-44EC-B164-3A3FF977CA0B}" type="presOf" srcId="{6CE04113-D08F-40D3-AC4E-AE28E40DD687}" destId="{5C016FA3-539C-4825-A5D8-E6C326A2024B}" srcOrd="0" destOrd="0" presId="urn:microsoft.com/office/officeart/2005/8/layout/radial3"/>
    <dgm:cxn modelId="{256B07AF-9E5C-4C06-BAC7-1316D67FCBC1}" type="presOf" srcId="{15A78EFE-40C9-493D-960E-3F035B16F834}" destId="{7BACF241-967F-4EF5-AAE2-0F45CC6ED6C5}" srcOrd="0" destOrd="0" presId="urn:microsoft.com/office/officeart/2005/8/layout/radial3"/>
    <dgm:cxn modelId="{381EEA65-0F3E-461B-953F-D5D580976163}" type="presOf" srcId="{9B086A28-6EE5-4D3B-AC4F-D3E10E2A0577}" destId="{F6C09727-4047-4033-BFBF-E913A187B0AD}" srcOrd="0" destOrd="0" presId="urn:microsoft.com/office/officeart/2005/8/layout/radial3"/>
    <dgm:cxn modelId="{8692EFE8-0A09-495F-9B4F-3686F6B0A0B3}" type="presOf" srcId="{692F1A79-8978-4DEB-AACB-77A5C22F2450}" destId="{BFD3788E-BE75-4C00-87F1-23E2E436D00E}" srcOrd="0" destOrd="0" presId="urn:microsoft.com/office/officeart/2005/8/layout/radial3"/>
    <dgm:cxn modelId="{13D0FB08-D7CB-49D9-A517-0ED6D23482EF}" type="presParOf" srcId="{5C016FA3-539C-4825-A5D8-E6C326A2024B}" destId="{0EFFB7DC-E098-49D7-BF81-3DD686AB69A7}" srcOrd="0" destOrd="0" presId="urn:microsoft.com/office/officeart/2005/8/layout/radial3"/>
    <dgm:cxn modelId="{FCDEFD8B-BEFA-4EA5-8749-001597C170BE}" type="presParOf" srcId="{0EFFB7DC-E098-49D7-BF81-3DD686AB69A7}" destId="{E84B7B03-DBD6-486B-9F22-46DEE0B23440}" srcOrd="0" destOrd="0" presId="urn:microsoft.com/office/officeart/2005/8/layout/radial3"/>
    <dgm:cxn modelId="{2EB9AAD0-C928-4402-8027-CFB7B12D0C82}" type="presParOf" srcId="{0EFFB7DC-E098-49D7-BF81-3DD686AB69A7}" destId="{7BACF241-967F-4EF5-AAE2-0F45CC6ED6C5}" srcOrd="1" destOrd="0" presId="urn:microsoft.com/office/officeart/2005/8/layout/radial3"/>
    <dgm:cxn modelId="{A1D2C0AE-9F42-4D9B-984E-4967D80372CC}" type="presParOf" srcId="{0EFFB7DC-E098-49D7-BF81-3DD686AB69A7}" destId="{5BB15172-E7FF-4243-B66F-C7869ED99827}" srcOrd="2" destOrd="0" presId="urn:microsoft.com/office/officeart/2005/8/layout/radial3"/>
    <dgm:cxn modelId="{F901EC0F-7561-4211-B137-7512AD72719B}" type="presParOf" srcId="{0EFFB7DC-E098-49D7-BF81-3DD686AB69A7}" destId="{F6C09727-4047-4033-BFBF-E913A187B0AD}" srcOrd="3" destOrd="0" presId="urn:microsoft.com/office/officeart/2005/8/layout/radial3"/>
    <dgm:cxn modelId="{70F46CF0-1A3C-4071-9767-81AC47474385}" type="presParOf" srcId="{0EFFB7DC-E098-49D7-BF81-3DD686AB69A7}" destId="{304B1A6F-05B7-4A43-BDDF-82F304867586}" srcOrd="4" destOrd="0" presId="urn:microsoft.com/office/officeart/2005/8/layout/radial3"/>
    <dgm:cxn modelId="{D544B08E-B6EF-4D4C-8851-A7F51A26210B}" type="presParOf" srcId="{0EFFB7DC-E098-49D7-BF81-3DD686AB69A7}" destId="{BFD3788E-BE75-4C00-87F1-23E2E436D00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87C75-F050-4E7D-A360-2AFB75C25BFF}">
      <dsp:nvSpPr>
        <dsp:cNvPr id="0" name=""/>
        <dsp:cNvSpPr/>
      </dsp:nvSpPr>
      <dsp:spPr>
        <a:xfrm>
          <a:off x="2464489" y="2394394"/>
          <a:ext cx="1624220" cy="16242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Deed</a:t>
          </a:r>
          <a:endParaRPr lang="en-US" sz="3600" kern="1200" dirty="0"/>
        </a:p>
      </dsp:txBody>
      <dsp:txXfrm>
        <a:off x="2702351" y="2632256"/>
        <a:ext cx="1148496" cy="1148496"/>
      </dsp:txXfrm>
    </dsp:sp>
    <dsp:sp modelId="{678585F1-3356-42E4-9897-F4B510FD34AC}">
      <dsp:nvSpPr>
        <dsp:cNvPr id="0" name=""/>
        <dsp:cNvSpPr/>
      </dsp:nvSpPr>
      <dsp:spPr>
        <a:xfrm rot="10800000">
          <a:off x="570262" y="2975053"/>
          <a:ext cx="1790044" cy="462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3E2E4-7C70-4315-A5A3-CEEAA57510C0}">
      <dsp:nvSpPr>
        <dsp:cNvPr id="0" name=""/>
        <dsp:cNvSpPr/>
      </dsp:nvSpPr>
      <dsp:spPr>
        <a:xfrm>
          <a:off x="1785" y="2751722"/>
          <a:ext cx="1136954" cy="9095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Preparer</a:t>
          </a:r>
          <a:endParaRPr lang="en-US" sz="1500" kern="1200" dirty="0"/>
        </a:p>
      </dsp:txBody>
      <dsp:txXfrm>
        <a:off x="28425" y="2778362"/>
        <a:ext cx="1083674" cy="856283"/>
      </dsp:txXfrm>
    </dsp:sp>
    <dsp:sp modelId="{94ACD2FC-4446-4C46-B385-A3EE21184B54}">
      <dsp:nvSpPr>
        <dsp:cNvPr id="0" name=""/>
        <dsp:cNvSpPr/>
      </dsp:nvSpPr>
      <dsp:spPr>
        <a:xfrm rot="12600000">
          <a:off x="812932" y="2069395"/>
          <a:ext cx="1790044" cy="462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E4A39-4483-4840-880E-24786766B13C}">
      <dsp:nvSpPr>
        <dsp:cNvPr id="0" name=""/>
        <dsp:cNvSpPr/>
      </dsp:nvSpPr>
      <dsp:spPr>
        <a:xfrm>
          <a:off x="364365" y="1398553"/>
          <a:ext cx="1136954" cy="9095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Participants (Grantor-Grantee)</a:t>
          </a:r>
        </a:p>
      </dsp:txBody>
      <dsp:txXfrm>
        <a:off x="391005" y="1425193"/>
        <a:ext cx="1083674" cy="856283"/>
      </dsp:txXfrm>
    </dsp:sp>
    <dsp:sp modelId="{0BE344F3-90FB-4929-9D57-A93295E5168F}">
      <dsp:nvSpPr>
        <dsp:cNvPr id="0" name=""/>
        <dsp:cNvSpPr/>
      </dsp:nvSpPr>
      <dsp:spPr>
        <a:xfrm rot="14400000">
          <a:off x="1475920" y="1406408"/>
          <a:ext cx="1790044" cy="462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A8D2E-51EB-4AD5-9176-44C5A79B6E70}">
      <dsp:nvSpPr>
        <dsp:cNvPr id="0" name=""/>
        <dsp:cNvSpPr/>
      </dsp:nvSpPr>
      <dsp:spPr>
        <a:xfrm>
          <a:off x="1354953" y="407965"/>
          <a:ext cx="1136954" cy="9095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Purpose Statement</a:t>
          </a:r>
        </a:p>
      </dsp:txBody>
      <dsp:txXfrm>
        <a:off x="1381593" y="434605"/>
        <a:ext cx="1083674" cy="856283"/>
      </dsp:txXfrm>
    </dsp:sp>
    <dsp:sp modelId="{C0C1608B-06CA-4C9B-B09A-37DA2D650421}">
      <dsp:nvSpPr>
        <dsp:cNvPr id="0" name=""/>
        <dsp:cNvSpPr/>
      </dsp:nvSpPr>
      <dsp:spPr>
        <a:xfrm rot="16200000">
          <a:off x="2381577" y="1163737"/>
          <a:ext cx="1790044" cy="462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F76E8-C604-4B1B-AA75-29DC1C540EA2}">
      <dsp:nvSpPr>
        <dsp:cNvPr id="0" name=""/>
        <dsp:cNvSpPr/>
      </dsp:nvSpPr>
      <dsp:spPr>
        <a:xfrm>
          <a:off x="2708122" y="45385"/>
          <a:ext cx="1136954" cy="9095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General Location</a:t>
          </a:r>
        </a:p>
      </dsp:txBody>
      <dsp:txXfrm>
        <a:off x="2734762" y="72025"/>
        <a:ext cx="1083674" cy="856283"/>
      </dsp:txXfrm>
    </dsp:sp>
    <dsp:sp modelId="{0217E790-24AC-437A-B89E-2CD20ADCAF6A}">
      <dsp:nvSpPr>
        <dsp:cNvPr id="0" name=""/>
        <dsp:cNvSpPr/>
      </dsp:nvSpPr>
      <dsp:spPr>
        <a:xfrm rot="18000000">
          <a:off x="3287235" y="1406408"/>
          <a:ext cx="1790044" cy="462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D3BE0-29E9-438A-8F0B-8587D5F0EDCE}">
      <dsp:nvSpPr>
        <dsp:cNvPr id="0" name=""/>
        <dsp:cNvSpPr/>
      </dsp:nvSpPr>
      <dsp:spPr>
        <a:xfrm>
          <a:off x="4061291" y="407965"/>
          <a:ext cx="1136954" cy="9095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Description</a:t>
          </a:r>
        </a:p>
      </dsp:txBody>
      <dsp:txXfrm>
        <a:off x="4087931" y="434605"/>
        <a:ext cx="1083674" cy="856283"/>
      </dsp:txXfrm>
    </dsp:sp>
    <dsp:sp modelId="{ED198FBF-BC66-4E6D-B012-E4917EE7529A}">
      <dsp:nvSpPr>
        <dsp:cNvPr id="0" name=""/>
        <dsp:cNvSpPr/>
      </dsp:nvSpPr>
      <dsp:spPr>
        <a:xfrm rot="19800000">
          <a:off x="3950222" y="2069395"/>
          <a:ext cx="1790044" cy="462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F6AE6-F90D-48FD-8BF4-70C7600C7399}">
      <dsp:nvSpPr>
        <dsp:cNvPr id="0" name=""/>
        <dsp:cNvSpPr/>
      </dsp:nvSpPr>
      <dsp:spPr>
        <a:xfrm>
          <a:off x="5051879" y="1398553"/>
          <a:ext cx="1136954" cy="9095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Reference to Ownership</a:t>
          </a:r>
        </a:p>
      </dsp:txBody>
      <dsp:txXfrm>
        <a:off x="5078519" y="1425193"/>
        <a:ext cx="1083674" cy="856283"/>
      </dsp:txXfrm>
    </dsp:sp>
    <dsp:sp modelId="{2BC9D9C2-24F9-42D5-9463-4D415CE66359}">
      <dsp:nvSpPr>
        <dsp:cNvPr id="0" name=""/>
        <dsp:cNvSpPr/>
      </dsp:nvSpPr>
      <dsp:spPr>
        <a:xfrm>
          <a:off x="4192892" y="2975053"/>
          <a:ext cx="1790044" cy="462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B692F-95D5-4000-A742-6B3B99CC2913}">
      <dsp:nvSpPr>
        <dsp:cNvPr id="0" name=""/>
        <dsp:cNvSpPr/>
      </dsp:nvSpPr>
      <dsp:spPr>
        <a:xfrm>
          <a:off x="5414460" y="2751722"/>
          <a:ext cx="1136954" cy="9095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Signatures</a:t>
          </a:r>
          <a:endParaRPr lang="en-US" sz="1500" kern="1200" dirty="0"/>
        </a:p>
      </dsp:txBody>
      <dsp:txXfrm>
        <a:off x="5441100" y="2778362"/>
        <a:ext cx="1083674" cy="856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11CC6-BAB5-4D43-9D71-D549F173EEA9}">
      <dsp:nvSpPr>
        <dsp:cNvPr id="0" name=""/>
        <dsp:cNvSpPr/>
      </dsp:nvSpPr>
      <dsp:spPr>
        <a:xfrm>
          <a:off x="13946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Mile (statute) = 5280 feet</a:t>
          </a:r>
          <a:endParaRPr lang="en-US" sz="1000" kern="1200" dirty="0"/>
        </a:p>
      </dsp:txBody>
      <dsp:txXfrm>
        <a:off x="2808981" y="226298"/>
        <a:ext cx="1697236" cy="452596"/>
      </dsp:txXfrm>
    </dsp:sp>
    <dsp:sp modelId="{4228C540-78DA-44A6-932B-0AB3B026266C}">
      <dsp:nvSpPr>
        <dsp:cNvPr id="0" name=""/>
        <dsp:cNvSpPr/>
      </dsp:nvSpPr>
      <dsp:spPr>
        <a:xfrm>
          <a:off x="1734065" y="678894"/>
          <a:ext cx="3847068" cy="3847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Chain = 100 links or 66 feet*</a:t>
          </a:r>
          <a:endParaRPr lang="en-US" sz="1000" kern="1200" dirty="0"/>
        </a:p>
      </dsp:txBody>
      <dsp:txXfrm>
        <a:off x="2828075" y="900100"/>
        <a:ext cx="1659048" cy="442412"/>
      </dsp:txXfrm>
    </dsp:sp>
    <dsp:sp modelId="{97956993-52F4-4666-909A-4750A0A57FAB}">
      <dsp:nvSpPr>
        <dsp:cNvPr id="0" name=""/>
        <dsp:cNvSpPr/>
      </dsp:nvSpPr>
      <dsp:spPr>
        <a:xfrm>
          <a:off x="2073512" y="1357788"/>
          <a:ext cx="3168174" cy="3168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Rod or Pole = 16.5 feet</a:t>
          </a:r>
          <a:endParaRPr lang="en-US" sz="1000" kern="1200" dirty="0"/>
        </a:p>
      </dsp:txBody>
      <dsp:txXfrm>
        <a:off x="2837834" y="1576392"/>
        <a:ext cx="1639530" cy="437208"/>
      </dsp:txXfrm>
    </dsp:sp>
    <dsp:sp modelId="{921DF10A-AB37-4750-B274-EB6350025EF1}">
      <dsp:nvSpPr>
        <dsp:cNvPr id="0" name=""/>
        <dsp:cNvSpPr/>
      </dsp:nvSpPr>
      <dsp:spPr>
        <a:xfrm>
          <a:off x="2412960" y="2036683"/>
          <a:ext cx="2489279" cy="2489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Meter = 3.28083333 feet</a:t>
          </a:r>
          <a:endParaRPr lang="en-US" sz="1000" kern="1200" dirty="0"/>
        </a:p>
      </dsp:txBody>
      <dsp:txXfrm>
        <a:off x="2985494" y="2260718"/>
        <a:ext cx="1344211" cy="448070"/>
      </dsp:txXfrm>
    </dsp:sp>
    <dsp:sp modelId="{1CA5C493-D607-4CA7-914A-B5E33040FF5C}">
      <dsp:nvSpPr>
        <dsp:cNvPr id="0" name=""/>
        <dsp:cNvSpPr/>
      </dsp:nvSpPr>
      <dsp:spPr>
        <a:xfrm>
          <a:off x="2752407" y="2715577"/>
          <a:ext cx="1810385" cy="1810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US Survey Foot = 1 foot</a:t>
          </a:r>
          <a:endParaRPr lang="en-US" sz="1000" kern="1200" dirty="0"/>
        </a:p>
      </dsp:txBody>
      <dsp:txXfrm>
        <a:off x="3069224" y="2941875"/>
        <a:ext cx="1176750" cy="452596"/>
      </dsp:txXfrm>
    </dsp:sp>
    <dsp:sp modelId="{F6443FFE-69B1-4E19-8616-28D2B2BC0CED}">
      <dsp:nvSpPr>
        <dsp:cNvPr id="0" name=""/>
        <dsp:cNvSpPr/>
      </dsp:nvSpPr>
      <dsp:spPr>
        <a:xfrm>
          <a:off x="3091854" y="3394472"/>
          <a:ext cx="1131490" cy="1131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 inch = 0.083 feet</a:t>
          </a:r>
          <a:endParaRPr lang="en-US" sz="1000" kern="1200" dirty="0"/>
        </a:p>
      </dsp:txBody>
      <dsp:txXfrm>
        <a:off x="3257557" y="3677344"/>
        <a:ext cx="800084" cy="565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0629C-BA17-4D3B-9536-68499EE33F63}">
      <dsp:nvSpPr>
        <dsp:cNvPr id="0" name=""/>
        <dsp:cNvSpPr/>
      </dsp:nvSpPr>
      <dsp:spPr>
        <a:xfrm>
          <a:off x="1055171" y="0"/>
          <a:ext cx="4525963" cy="4525963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5FF31-0ABE-4B23-8BA4-2029F9459074}">
      <dsp:nvSpPr>
        <dsp:cNvPr id="0" name=""/>
        <dsp:cNvSpPr/>
      </dsp:nvSpPr>
      <dsp:spPr>
        <a:xfrm>
          <a:off x="3318152" y="455027"/>
          <a:ext cx="2941875" cy="53569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Senior Rights</a:t>
          </a:r>
          <a:endParaRPr lang="en-US" sz="800" kern="1200" dirty="0"/>
        </a:p>
      </dsp:txBody>
      <dsp:txXfrm>
        <a:off x="3344302" y="481177"/>
        <a:ext cx="2889575" cy="483390"/>
      </dsp:txXfrm>
    </dsp:sp>
    <dsp:sp modelId="{365AE331-3527-462B-B77D-18EE132BF9F8}">
      <dsp:nvSpPr>
        <dsp:cNvPr id="0" name=""/>
        <dsp:cNvSpPr/>
      </dsp:nvSpPr>
      <dsp:spPr>
        <a:xfrm>
          <a:off x="3318152" y="1057678"/>
          <a:ext cx="2941875" cy="53569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Writings</a:t>
          </a:r>
          <a:endParaRPr lang="en-US" sz="800" kern="1200"/>
        </a:p>
      </dsp:txBody>
      <dsp:txXfrm>
        <a:off x="3344302" y="1083828"/>
        <a:ext cx="2889575" cy="483390"/>
      </dsp:txXfrm>
    </dsp:sp>
    <dsp:sp modelId="{54217A2C-F738-40CF-96FF-76FF7AAED3D1}">
      <dsp:nvSpPr>
        <dsp:cNvPr id="0" name=""/>
        <dsp:cNvSpPr/>
      </dsp:nvSpPr>
      <dsp:spPr>
        <a:xfrm>
          <a:off x="3318152" y="1660330"/>
          <a:ext cx="2941875" cy="53569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Intent of Conveyances</a:t>
          </a:r>
          <a:endParaRPr lang="en-US" sz="800" kern="1200"/>
        </a:p>
      </dsp:txBody>
      <dsp:txXfrm>
        <a:off x="3344302" y="1686480"/>
        <a:ext cx="2889575" cy="483390"/>
      </dsp:txXfrm>
    </dsp:sp>
    <dsp:sp modelId="{C111FAFE-A3F1-41FD-B2A8-0D132E276B97}">
      <dsp:nvSpPr>
        <dsp:cNvPr id="0" name=""/>
        <dsp:cNvSpPr/>
      </dsp:nvSpPr>
      <dsp:spPr>
        <a:xfrm>
          <a:off x="3318152" y="2262981"/>
          <a:ext cx="2941875" cy="53569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Calls for surveys</a:t>
          </a:r>
          <a:endParaRPr lang="en-US" sz="800" kern="1200"/>
        </a:p>
      </dsp:txBody>
      <dsp:txXfrm>
        <a:off x="3344302" y="2289131"/>
        <a:ext cx="2889575" cy="483390"/>
      </dsp:txXfrm>
    </dsp:sp>
    <dsp:sp modelId="{D1B227A5-EFD7-4863-B0DB-9EE6023830B2}">
      <dsp:nvSpPr>
        <dsp:cNvPr id="0" name=""/>
        <dsp:cNvSpPr/>
      </dsp:nvSpPr>
      <dsp:spPr>
        <a:xfrm>
          <a:off x="3318152" y="2865632"/>
          <a:ext cx="2941875" cy="53569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Monuments</a:t>
          </a:r>
          <a:endParaRPr lang="en-US" sz="800" kern="120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Natural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Artificial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Record</a:t>
          </a:r>
          <a:endParaRPr lang="en-US" sz="600" kern="1200" dirty="0"/>
        </a:p>
      </dsp:txBody>
      <dsp:txXfrm>
        <a:off x="3344302" y="2891782"/>
        <a:ext cx="2889575" cy="483390"/>
      </dsp:txXfrm>
    </dsp:sp>
    <dsp:sp modelId="{CD34F04A-089F-45BC-9F28-DB3FFB079889}">
      <dsp:nvSpPr>
        <dsp:cNvPr id="0" name=""/>
        <dsp:cNvSpPr/>
      </dsp:nvSpPr>
      <dsp:spPr>
        <a:xfrm>
          <a:off x="3318152" y="3468284"/>
          <a:ext cx="2941875" cy="53569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Measurements</a:t>
          </a:r>
          <a:endParaRPr lang="en-US" sz="800" kern="120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smtClean="0"/>
            <a:t>Direction</a:t>
          </a:r>
          <a:endParaRPr lang="en-US" sz="600" kern="120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Distance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Area</a:t>
          </a:r>
          <a:endParaRPr lang="en-US" sz="600" kern="1200" dirty="0"/>
        </a:p>
      </dsp:txBody>
      <dsp:txXfrm>
        <a:off x="3344302" y="3494434"/>
        <a:ext cx="2889575" cy="483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B7B03-DBD6-486B-9F22-46DEE0B23440}">
      <dsp:nvSpPr>
        <dsp:cNvPr id="0" name=""/>
        <dsp:cNvSpPr/>
      </dsp:nvSpPr>
      <dsp:spPr>
        <a:xfrm>
          <a:off x="2355943" y="1123045"/>
          <a:ext cx="2603312" cy="26033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Legal Description</a:t>
          </a:r>
          <a:endParaRPr lang="en-US" sz="2700" kern="1200" dirty="0"/>
        </a:p>
      </dsp:txBody>
      <dsp:txXfrm>
        <a:off x="2737189" y="1504291"/>
        <a:ext cx="1840820" cy="1840820"/>
      </dsp:txXfrm>
    </dsp:sp>
    <dsp:sp modelId="{7BACF241-967F-4EF5-AAE2-0F45CC6ED6C5}">
      <dsp:nvSpPr>
        <dsp:cNvPr id="0" name=""/>
        <dsp:cNvSpPr/>
      </dsp:nvSpPr>
      <dsp:spPr>
        <a:xfrm>
          <a:off x="3006771" y="80318"/>
          <a:ext cx="1301656" cy="13016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Must contain enough language to convey a sense of what is being described</a:t>
          </a:r>
          <a:endParaRPr lang="en-US" sz="1000" kern="1200" dirty="0"/>
        </a:p>
      </dsp:txBody>
      <dsp:txXfrm>
        <a:off x="3197394" y="270941"/>
        <a:ext cx="920410" cy="920410"/>
      </dsp:txXfrm>
    </dsp:sp>
    <dsp:sp modelId="{5BB15172-E7FF-4243-B66F-C7869ED99827}">
      <dsp:nvSpPr>
        <dsp:cNvPr id="0" name=""/>
        <dsp:cNvSpPr/>
      </dsp:nvSpPr>
      <dsp:spPr>
        <a:xfrm>
          <a:off x="4617438" y="1250536"/>
          <a:ext cx="1301656" cy="13016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Include all the elements shown on a plat that is feasibly possible.</a:t>
          </a:r>
          <a:endParaRPr lang="en-US" sz="1000" kern="1200" dirty="0"/>
        </a:p>
      </dsp:txBody>
      <dsp:txXfrm>
        <a:off x="4808061" y="1441159"/>
        <a:ext cx="920410" cy="920410"/>
      </dsp:txXfrm>
    </dsp:sp>
    <dsp:sp modelId="{F6C09727-4047-4033-BFBF-E913A187B0AD}">
      <dsp:nvSpPr>
        <dsp:cNvPr id="0" name=""/>
        <dsp:cNvSpPr/>
      </dsp:nvSpPr>
      <dsp:spPr>
        <a:xfrm>
          <a:off x="4002218" y="3143988"/>
          <a:ext cx="1301656" cy="13016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Tell the story of the boundary. Describe it so anyone can picture it.</a:t>
          </a:r>
          <a:endParaRPr lang="en-US" sz="1000" kern="1200" dirty="0"/>
        </a:p>
      </dsp:txBody>
      <dsp:txXfrm>
        <a:off x="4192841" y="3334611"/>
        <a:ext cx="920410" cy="920410"/>
      </dsp:txXfrm>
    </dsp:sp>
    <dsp:sp modelId="{304B1A6F-05B7-4A43-BDDF-82F304867586}">
      <dsp:nvSpPr>
        <dsp:cNvPr id="0" name=""/>
        <dsp:cNvSpPr/>
      </dsp:nvSpPr>
      <dsp:spPr>
        <a:xfrm>
          <a:off x="2011325" y="3143988"/>
          <a:ext cx="1301656" cy="13016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Have enough elements of the dimensions to reconstruct the survey.</a:t>
          </a:r>
          <a:endParaRPr lang="en-US" sz="1000" kern="1200" dirty="0"/>
        </a:p>
      </dsp:txBody>
      <dsp:txXfrm>
        <a:off x="2201948" y="3334611"/>
        <a:ext cx="920410" cy="920410"/>
      </dsp:txXfrm>
    </dsp:sp>
    <dsp:sp modelId="{BFD3788E-BE75-4C00-87F1-23E2E436D00E}">
      <dsp:nvSpPr>
        <dsp:cNvPr id="0" name=""/>
        <dsp:cNvSpPr/>
      </dsp:nvSpPr>
      <dsp:spPr>
        <a:xfrm>
          <a:off x="1396105" y="1250536"/>
          <a:ext cx="1301656" cy="13016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Describe some more.</a:t>
          </a:r>
          <a:endParaRPr lang="en-US" sz="1000" kern="1200" dirty="0"/>
        </a:p>
      </dsp:txBody>
      <dsp:txXfrm>
        <a:off x="1586728" y="1441159"/>
        <a:ext cx="920410" cy="92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63E004-E605-4072-8A5B-39AE8AE59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4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719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4717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9530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7651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5197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38725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5385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124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2" y="1535113"/>
            <a:ext cx="34305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5812" y="2174875"/>
            <a:ext cx="34305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3505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174875"/>
            <a:ext cx="35052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685800"/>
            <a:ext cx="21701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85800"/>
            <a:ext cx="472440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1435100"/>
            <a:ext cx="21701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971925"/>
            <a:ext cx="8534400" cy="1362075"/>
          </a:xfrm>
        </p:spPr>
        <p:txBody>
          <a:bodyPr/>
          <a:lstStyle/>
          <a:p>
            <a:r>
              <a:rPr lang="en-US" sz="4000" dirty="0" smtClean="0"/>
              <a:t>Legal Description Comprehension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Topics in Land Surveying: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2636683" cy="114409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124200" y="4066645"/>
            <a:ext cx="5790428" cy="1405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    TREC #7223			Tim Howell, RLS</a:t>
            </a:r>
            <a:br>
              <a:rPr lang="en-US" kern="0" dirty="0" smtClean="0"/>
            </a:br>
            <a:r>
              <a:rPr lang="en-US" sz="1400" kern="0" dirty="0" smtClean="0"/>
              <a:t>TREC Instructor #1556</a:t>
            </a:r>
            <a:endParaRPr lang="en-US" sz="1400" kern="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good description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329445"/>
              </p:ext>
            </p:extLst>
          </p:nvPr>
        </p:nvGraphicFramePr>
        <p:xfrm>
          <a:off x="1600200" y="1600200"/>
          <a:ext cx="73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8841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B7B03-DBD6-486B-9F22-46DEE0B2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E84B7B03-DBD6-486B-9F22-46DEE0B2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84B7B03-DBD6-486B-9F22-46DEE0B2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84B7B03-DBD6-486B-9F22-46DEE0B2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E84B7B03-DBD6-486B-9F22-46DEE0B23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ACF241-967F-4EF5-AAE2-0F45CC6ED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BACF241-967F-4EF5-AAE2-0F45CC6ED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BACF241-967F-4EF5-AAE2-0F45CC6ED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7BACF241-967F-4EF5-AAE2-0F45CC6ED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7BACF241-967F-4EF5-AAE2-0F45CC6ED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15172-E7FF-4243-B66F-C7869ED99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BB15172-E7FF-4243-B66F-C7869ED99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5BB15172-E7FF-4243-B66F-C7869ED99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BB15172-E7FF-4243-B66F-C7869ED99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BB15172-E7FF-4243-B66F-C7869ED99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09727-4047-4033-BFBF-E913A187B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F6C09727-4047-4033-BFBF-E913A187B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F6C09727-4047-4033-BFBF-E913A187B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F6C09727-4047-4033-BFBF-E913A187B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F6C09727-4047-4033-BFBF-E913A187B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4B1A6F-05B7-4A43-BDDF-82F304867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04B1A6F-05B7-4A43-BDDF-82F304867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04B1A6F-05B7-4A43-BDDF-82F304867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304B1A6F-05B7-4A43-BDDF-82F304867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304B1A6F-05B7-4A43-BDDF-82F304867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D3788E-BE75-4C00-87F1-23E2E436D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BFD3788E-BE75-4C00-87F1-23E2E436D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BFD3788E-BE75-4C00-87F1-23E2E436D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FD3788E-BE75-4C00-87F1-23E2E436D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BFD3788E-BE75-4C00-87F1-23E2E436D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Examples…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80407"/>
            <a:ext cx="6858000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5847"/>
            <a:ext cx="6858000" cy="226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12205"/>
            <a:ext cx="6858000" cy="190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5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Descriptions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Platted 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platted description is similar to the following:</a:t>
            </a:r>
          </a:p>
          <a:p>
            <a:pPr marL="0" indent="0">
              <a:buNone/>
            </a:pPr>
            <a:r>
              <a:rPr lang="en-US" dirty="0" smtClean="0"/>
              <a:t>“…all of Lot No. 421, Block 44…as shown by map of record in Plat Book 1, page 23, in the Register’s Office for Roane County, Tennessee…”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Metes and Bounds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complete perimeter description where as each course is described in sequence in a constant direction with adequate information to recreate it on the ground.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7852420"/>
              </p:ext>
            </p:extLst>
          </p:nvPr>
        </p:nvGraphicFramePr>
        <p:xfrm>
          <a:off x="2286000" y="1752600"/>
          <a:ext cx="655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1447800"/>
            <a:ext cx="6553200" cy="4912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1447800"/>
            <a:ext cx="6553200" cy="4912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462372"/>
            <a:ext cx="6531123" cy="48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87C75-F050-4E7D-A360-2AFB75C25B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85F1-3356-42E4-9897-F4B510FD34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E2E4-7C70-4315-A5A3-CEEAA57510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D2FC-4446-4C46-B385-A3EE21184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E4A39-4483-4840-880E-24786766B1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344F3-90FB-4929-9D57-A93295E516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A8D2E-51EB-4AD5-9176-44C5A79B6E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608B-06CA-4C9B-B09A-37DA2D6504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76E8-C604-4B1B-AA75-29DC1C540E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7E790-24AC-437A-B89E-2CD20ADCAF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3BE0-29E9-438A-8F0B-8587D5F0E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98FBF-BC66-4E6D-B012-E4917EE752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F6AE6-F90D-48FD-8BF4-70C7600C73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9D9C2-24F9-42D5-9463-4D415CE663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B692F-95D5-4000-A742-6B3B99CC29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Distances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038312"/>
              </p:ext>
            </p:extLst>
          </p:nvPr>
        </p:nvGraphicFramePr>
        <p:xfrm>
          <a:off x="1600200" y="1600200"/>
          <a:ext cx="73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95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311CC6-BAB5-4D43-9D71-D549F173E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7C311CC6-BAB5-4D43-9D71-D549F173E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graphicEl>
                                              <a:dgm id="{7C311CC6-BAB5-4D43-9D71-D549F173E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graphicEl>
                                              <a:dgm id="{7C311CC6-BAB5-4D43-9D71-D549F173E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28C540-78DA-44A6-932B-0AB3B0262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graphicEl>
                                              <a:dgm id="{4228C540-78DA-44A6-932B-0AB3B0262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graphicEl>
                                              <a:dgm id="{4228C540-78DA-44A6-932B-0AB3B0262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graphicEl>
                                              <a:dgm id="{4228C540-78DA-44A6-932B-0AB3B0262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956993-52F4-4666-909A-4750A0A57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graphicEl>
                                              <a:dgm id="{97956993-52F4-4666-909A-4750A0A57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graphicEl>
                                              <a:dgm id="{97956993-52F4-4666-909A-4750A0A57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graphicEl>
                                              <a:dgm id="{97956993-52F4-4666-909A-4750A0A57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1DF10A-AB37-4750-B274-EB6350025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921DF10A-AB37-4750-B274-EB6350025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graphicEl>
                                              <a:dgm id="{921DF10A-AB37-4750-B274-EB6350025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graphicEl>
                                              <a:dgm id="{921DF10A-AB37-4750-B274-EB6350025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A5C493-D607-4CA7-914A-B5E33040F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1CA5C493-D607-4CA7-914A-B5E33040F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graphicEl>
                                              <a:dgm id="{1CA5C493-D607-4CA7-914A-B5E33040F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graphicEl>
                                              <a:dgm id="{1CA5C493-D607-4CA7-914A-B5E33040F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443FFE-69B1-4E19-8616-28D2B2BC0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F6443FFE-69B1-4E19-8616-28D2B2BC0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graphicEl>
                                              <a:dgm id="{F6443FFE-69B1-4E19-8616-28D2B2BC0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graphicEl>
                                              <a:dgm id="{F6443FFE-69B1-4E19-8616-28D2B2BC0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Angles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2933700" y="2057400"/>
            <a:ext cx="4038600" cy="40386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3000" y="1714500"/>
            <a:ext cx="0" cy="472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4076700"/>
            <a:ext cx="45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8200" y="1364638"/>
            <a:ext cx="71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   0°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47179" y="389203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90°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7699" y="616643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0</a:t>
            </a:r>
            <a:r>
              <a:rPr lang="en-US" dirty="0">
                <a:solidFill>
                  <a:srgbClr val="FF0000"/>
                </a:solidFill>
              </a:rPr>
              <a:t>°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81872" y="3892034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90°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886200" y="2057400"/>
            <a:ext cx="1066799" cy="201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40434" y="4056185"/>
            <a:ext cx="1128474" cy="211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3792556">
            <a:off x="3957602" y="2761506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N18°16’22”W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3792556">
            <a:off x="4851610" y="4959123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S18°16’22”E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0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5" grpId="0"/>
      <p:bldP spid="16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2170113" cy="749300"/>
          </a:xfrm>
        </p:spPr>
        <p:txBody>
          <a:bodyPr/>
          <a:lstStyle/>
          <a:p>
            <a:r>
              <a:rPr lang="en-US" dirty="0" smtClean="0"/>
              <a:t>Elements of a curve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64" y="685800"/>
            <a:ext cx="4080272" cy="54403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1435100"/>
            <a:ext cx="2170113" cy="4691063"/>
          </a:xfrm>
        </p:spPr>
        <p:txBody>
          <a:bodyPr/>
          <a:lstStyle/>
          <a:p>
            <a:r>
              <a:rPr lang="en-US" dirty="0"/>
              <a:t>Radius</a:t>
            </a:r>
          </a:p>
          <a:p>
            <a:r>
              <a:rPr lang="en-US" dirty="0"/>
              <a:t>Length (arc length)</a:t>
            </a:r>
          </a:p>
          <a:p>
            <a:r>
              <a:rPr lang="en-US" dirty="0"/>
              <a:t>Tangent</a:t>
            </a:r>
          </a:p>
          <a:p>
            <a:r>
              <a:rPr lang="en-US" dirty="0"/>
              <a:t>Delta (</a:t>
            </a:r>
            <a:r>
              <a:rPr lang="el-GR" dirty="0"/>
              <a:t>Δ</a:t>
            </a:r>
            <a:r>
              <a:rPr lang="en-US" dirty="0"/>
              <a:t>)</a:t>
            </a:r>
          </a:p>
          <a:p>
            <a:r>
              <a:rPr lang="en-US" dirty="0"/>
              <a:t>Chord Distance</a:t>
            </a:r>
          </a:p>
          <a:p>
            <a:r>
              <a:rPr lang="en-US" dirty="0"/>
              <a:t>Chord Bearing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6764742" cy="237270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584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81200"/>
            <a:ext cx="4392801" cy="386871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558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Evidence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707063"/>
              </p:ext>
            </p:extLst>
          </p:nvPr>
        </p:nvGraphicFramePr>
        <p:xfrm>
          <a:off x="1600200" y="1600200"/>
          <a:ext cx="73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410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90629C-BA17-4D3B-9536-68499EE33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490629C-BA17-4D3B-9536-68499EE33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55FF31-0ABE-4B23-8BA4-2029F9459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055FF31-0ABE-4B23-8BA4-2029F9459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AE331-3527-462B-B77D-18EE132BF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65AE331-3527-462B-B77D-18EE132BF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17A2C-F738-40CF-96FF-76FF7AAED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4217A2C-F738-40CF-96FF-76FF7AAED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1FAFE-A3F1-41FD-B2A8-0D132E276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111FAFE-A3F1-41FD-B2A8-0D132E276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B227A5-EFD7-4863-B0DB-9EE602383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D1B227A5-EFD7-4863-B0DB-9EE602383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4F04A-089F-45BC-9F28-DB3FFB079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CD34F04A-089F-45BC-9F28-DB3FFB079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irectional grid">
  <a:themeElements>
    <a:clrScheme name="Office Theme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0DD46C-D7D0-4617-B97E-5F4096C20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Directional grid design slides</Template>
  <TotalTime>1287</TotalTime>
  <Words>271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directional grid</vt:lpstr>
      <vt:lpstr>Legal Description Comprehension</vt:lpstr>
      <vt:lpstr>Types of Descriptions</vt:lpstr>
      <vt:lpstr>PowerPoint Presentation</vt:lpstr>
      <vt:lpstr>Converting Distances</vt:lpstr>
      <vt:lpstr>Understanding Angles</vt:lpstr>
      <vt:lpstr>Elements of a curve</vt:lpstr>
      <vt:lpstr>Curves</vt:lpstr>
      <vt:lpstr>Slope</vt:lpstr>
      <vt:lpstr>Hierarchy of Evidence</vt:lpstr>
      <vt:lpstr>Elements of a good description</vt:lpstr>
      <vt:lpstr>Examples…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Description Comprehension</dc:title>
  <dc:creator>Tim Howell</dc:creator>
  <cp:keywords/>
  <cp:lastModifiedBy>Tim Howell</cp:lastModifiedBy>
  <cp:revision>36</cp:revision>
  <dcterms:created xsi:type="dcterms:W3CDTF">2013-07-07T19:09:51Z</dcterms:created>
  <dcterms:modified xsi:type="dcterms:W3CDTF">2013-09-10T22:10:40Z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TC103367869990</vt:lpwstr>
  </property>
</Properties>
</file>